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
  </p:notesMasterIdLst>
  <p:sldIdLst>
    <p:sldId id="258"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634" y="43"/>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2021-03-27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2021-03-27</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2021-03-27</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2021-03-27</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2021-03-27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13-1a</a:t>
            </a:r>
            <a:endParaRPr lang="en-US" dirty="0"/>
          </a:p>
        </p:txBody>
      </p:sp>
      <p:sp>
        <p:nvSpPr>
          <p:cNvPr id="3" name="Content Placeholder 2"/>
          <p:cNvSpPr>
            <a:spLocks noGrp="1"/>
          </p:cNvSpPr>
          <p:nvPr>
            <p:ph idx="1"/>
          </p:nvPr>
        </p:nvSpPr>
        <p:spPr>
          <a:xfrm>
            <a:off x="838200" y="1547446"/>
            <a:ext cx="10515600" cy="4337539"/>
          </a:xfrm>
        </p:spPr>
        <p:txBody>
          <a:bodyPr>
            <a:normAutofit/>
          </a:bodyPr>
          <a:lstStyle/>
          <a:p>
            <a:r>
              <a:rPr lang="en-US" dirty="0"/>
              <a:t>I used </a:t>
            </a:r>
            <a:r>
              <a:rPr lang="en-US" dirty="0">
                <a:hlinkClick r:id="rId2"/>
              </a:rPr>
              <a:t>https://app.diagrams.net</a:t>
            </a:r>
            <a:r>
              <a:rPr lang="en-US" dirty="0" smtClean="0">
                <a:hlinkClick r:id="rId2"/>
              </a:rPr>
              <a:t>/</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13-1b. States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5612" y="1663700"/>
            <a:ext cx="6200775" cy="4105275"/>
          </a:xfrm>
        </p:spPr>
      </p:pic>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dirty="0"/>
          </a:p>
        </p:txBody>
      </p:sp>
    </p:spTree>
    <p:extLst>
      <p:ext uri="{BB962C8B-B14F-4D97-AF65-F5344CB8AC3E}">
        <p14:creationId xmlns:p14="http://schemas.microsoft.com/office/powerpoint/2010/main" val="796464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13-1c. Left Hand Rule</a:t>
            </a:r>
            <a:endParaRPr lang="en-US"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3</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502" y="1825625"/>
            <a:ext cx="5724995" cy="4351338"/>
          </a:xfrm>
        </p:spPr>
      </p:pic>
    </p:spTree>
    <p:extLst>
      <p:ext uri="{BB962C8B-B14F-4D97-AF65-F5344CB8AC3E}">
        <p14:creationId xmlns:p14="http://schemas.microsoft.com/office/powerpoint/2010/main" val="2050592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13-1d. Right Hand Rule</a:t>
            </a:r>
            <a:endParaRPr lang="en-US"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4</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502" y="1825625"/>
            <a:ext cx="5724995" cy="4351338"/>
          </a:xfrm>
        </p:spPr>
      </p:pic>
    </p:spTree>
    <p:extLst>
      <p:ext uri="{BB962C8B-B14F-4D97-AF65-F5344CB8AC3E}">
        <p14:creationId xmlns:p14="http://schemas.microsoft.com/office/powerpoint/2010/main" val="399964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13-1e</a:t>
            </a:r>
            <a:endParaRPr lang="en-US"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5</a:t>
            </a:fld>
            <a:endParaRPr lang="en-US" dirty="0"/>
          </a:p>
        </p:txBody>
      </p:sp>
      <p:sp>
        <p:nvSpPr>
          <p:cNvPr id="3" name="Content Placeholder 2"/>
          <p:cNvSpPr>
            <a:spLocks noGrp="1"/>
          </p:cNvSpPr>
          <p:nvPr>
            <p:ph idx="1"/>
          </p:nvPr>
        </p:nvSpPr>
        <p:spPr/>
        <p:txBody>
          <a:bodyPr/>
          <a:lstStyle/>
          <a:p>
            <a:r>
              <a:rPr lang="en-US" dirty="0" smtClean="0"/>
              <a:t>I only had to change 2 arcs for the right-hand rule behavior. The only thing that's different is the direction the turtle turns from the S6. AFTER MOVE state to S4. IDLE state, and the direction from S5. WALL DETECTED state to the S4. IDLE state.</a:t>
            </a:r>
          </a:p>
          <a:p>
            <a:r>
              <a:rPr lang="en-US" dirty="0" smtClean="0"/>
              <a:t>The experience will make changing the code significantly easier, as the only code that will have to be changed is the orientation, and not the actual algorithm itself.</a:t>
            </a:r>
            <a:endParaRPr lang="en-US" dirty="0"/>
          </a:p>
        </p:txBody>
      </p:sp>
    </p:spTree>
    <p:extLst>
      <p:ext uri="{BB962C8B-B14F-4D97-AF65-F5344CB8AC3E}">
        <p14:creationId xmlns:p14="http://schemas.microsoft.com/office/powerpoint/2010/main" val="243883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115</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13-1a</vt:lpstr>
      <vt:lpstr>13-1b. States</vt:lpstr>
      <vt:lpstr>13-1c. Left Hand Rule</vt:lpstr>
      <vt:lpstr>13-1d. Right Hand Rule</vt:lpstr>
      <vt:lpstr>13-1e</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81</cp:revision>
  <dcterms:created xsi:type="dcterms:W3CDTF">2021-03-15T02:50:55Z</dcterms:created>
  <dcterms:modified xsi:type="dcterms:W3CDTF">2021-03-28T04:09:04Z</dcterms:modified>
</cp:coreProperties>
</file>