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AD2F-80F8-473C-8960-33F411928B05}" type="datetimeFigureOut">
              <a:rPr lang="en-US" smtClean="0"/>
              <a:t>2021-03-13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304A-B135-4A5B-80AD-CD3B13DF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25AD-4D7B-435F-88EF-BA23B8CFD0DE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3E8-0689-4935-B953-28B88CF30C86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1DF9-2580-4A62-B358-2070818CFD0C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F0A4-DD27-4FF4-AFD6-68C6A84CE21F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78B8-B091-4E00-849F-C93E890A9403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E5CD-91A8-4F1C-BAB9-4A9D2AD4CFA2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05C-3726-44C6-8D0F-D38EC169A09F}" type="datetime1">
              <a:rPr lang="en-US" smtClean="0"/>
              <a:t>2021-03-13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EB25-8FC6-4B44-AE8C-1710A2410F6A}" type="datetime1">
              <a:rPr lang="en-US" smtClean="0"/>
              <a:t>2021-03-13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8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F663-EFFA-418D-BF5A-74FC6D11CDE9}" type="datetime1">
              <a:rPr lang="en-US" smtClean="0"/>
              <a:t>2021-03-13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4D71-7721-4619-9B99-91B3935720CB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5935-D2BD-4321-8125-5EEFB2939DD9}" type="datetime1">
              <a:rPr lang="en-US" smtClean="0"/>
              <a:t>2021-03-13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871A-DDDD-4DEC-A09C-C98B47207C3D}" type="datetime1">
              <a:rPr lang="en-US" smtClean="0"/>
              <a:t>2021-03-13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Todd NGUYEN (noid)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81E3-02FA-49F3-A5CD-1055ACEA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i.redd.it/1djpkfb3ewm61.gi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r>
              <a:rPr lang="en-US" dirty="0" smtClean="0"/>
              <a:t>Todd NGUYEN (he/him/his)</a:t>
            </a:r>
          </a:p>
          <a:p>
            <a:pPr lvl="1"/>
            <a:r>
              <a:rPr lang="en-US" dirty="0" smtClean="0"/>
              <a:t>Long Beach, CA, United States</a:t>
            </a:r>
          </a:p>
          <a:p>
            <a:r>
              <a:rPr lang="en-US" dirty="0" smtClean="0"/>
              <a:t>I plan to produce good code after this course</a:t>
            </a:r>
          </a:p>
          <a:p>
            <a:r>
              <a:rPr lang="en-US" dirty="0" smtClean="0"/>
              <a:t>I hope to learn about better programming practices.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(URL: </a:t>
            </a:r>
            <a:r>
              <a:rPr lang="en-US" dirty="0" smtClean="0">
                <a:hlinkClick r:id="rId2"/>
              </a:rPr>
              <a:t>https://i.redd.it/1djpkfb3ewm61.gif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725616"/>
            <a:ext cx="2552700" cy="304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Todd NGUYEN (</a:t>
            </a:r>
            <a:r>
              <a:rPr lang="en-US" dirty="0" err="1" smtClean="0"/>
              <a:t>noid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81E3-02FA-49F3-A5CD-1055ACEAEA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Company>GFAG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Todd</dc:creator>
  <cp:lastModifiedBy>Nguyen, Todd</cp:lastModifiedBy>
  <cp:revision>4</cp:revision>
  <dcterms:created xsi:type="dcterms:W3CDTF">2021-03-14T01:43:35Z</dcterms:created>
  <dcterms:modified xsi:type="dcterms:W3CDTF">2021-03-14T01:50:58Z</dcterms:modified>
</cp:coreProperties>
</file>