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AD2F-80F8-473C-8960-33F411928B05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304A-B135-4A5B-80AD-CD3B13D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5AD-4D7B-435F-88EF-BA23B8CFD0DE}" type="datetime1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3E8-0689-4935-B953-28B88CF30C86}" type="datetime1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1DF9-2580-4A62-B358-2070818CFD0C}" type="datetime1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F0A4-DD27-4FF4-AFD6-68C6A84CE21F}" type="datetime1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8B8-B091-4E00-849F-C93E890A9403}" type="datetime1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5CD-91A8-4F1C-BAB9-4A9D2AD4CFA2}" type="datetime1">
              <a:rPr lang="en-US" smtClean="0"/>
              <a:t>2021-03-16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05C-3726-44C6-8D0F-D38EC169A09F}" type="datetime1">
              <a:rPr lang="en-US" smtClean="0"/>
              <a:t>2021-03-16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B25-8FC6-4B44-AE8C-1710A2410F6A}" type="datetime1">
              <a:rPr lang="en-US" smtClean="0"/>
              <a:t>2021-03-16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3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663-EFFA-418D-BF5A-74FC6D11CDE9}" type="datetime1">
              <a:rPr lang="en-US" smtClean="0"/>
              <a:t>2021-03-16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7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4D71-7721-4619-9B99-91B3935720CB}" type="datetime1">
              <a:rPr lang="en-US" smtClean="0"/>
              <a:t>2021-03-16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5935-D2BD-4321-8125-5EEFB2939DD9}" type="datetime1">
              <a:rPr lang="en-US" smtClean="0"/>
              <a:t>2021-03-16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871A-DDDD-4DEC-A09C-C98B47207C3D}" type="datetime1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662"/>
            <a:ext cx="10515600" cy="5485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HIGH LEVEL PRODUCT REQUIREMENTS (PR)</a:t>
            </a:r>
          </a:p>
          <a:p>
            <a:r>
              <a:rPr lang="en-US" dirty="0" smtClean="0"/>
              <a:t>PR1. The turtle shall not traverse through a wall.</a:t>
            </a:r>
          </a:p>
          <a:p>
            <a:r>
              <a:rPr lang="en-US" dirty="0" smtClean="0"/>
              <a:t>PR2. The turtle shall have its "right hand" on a wall at all times, if possible.</a:t>
            </a:r>
          </a:p>
          <a:p>
            <a:pPr lvl="1"/>
            <a:r>
              <a:rPr lang="en-US" dirty="0" smtClean="0"/>
              <a:t>PR2.1. If there is no wall for the turtle's right hand, the turtle shall traverse to the first direction that it rotates to.</a:t>
            </a:r>
          </a:p>
          <a:p>
            <a:r>
              <a:rPr lang="en-US" dirty="0" smtClean="0"/>
              <a:t>PR3. The turtle shall rotate right at least once before it moves.</a:t>
            </a:r>
          </a:p>
          <a:p>
            <a:r>
              <a:rPr lang="en-US" dirty="0" smtClean="0"/>
              <a:t>PR4. The turtle shall be allowed to move in any direction, as long as the turtle is not obstructed by a wall.</a:t>
            </a:r>
          </a:p>
          <a:p>
            <a:r>
              <a:rPr lang="en-US" dirty="0" smtClean="0"/>
              <a:t>PR5. The turtle shall be allowed to move back to a square that it has previously visited.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662"/>
            <a:ext cx="10515600" cy="5485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DETAILED FUNCTIONAL REQUIREMENTS (R)</a:t>
            </a:r>
          </a:p>
          <a:p>
            <a:r>
              <a:rPr lang="en-US" dirty="0" smtClean="0"/>
              <a:t>R1. When the turtle detects a wall using the </a:t>
            </a:r>
            <a:r>
              <a:rPr lang="en-US" dirty="0" smtClean="0">
                <a:latin typeface="Consolas" panose="020B0609020204030204" pitchFamily="49" charset="0"/>
              </a:rPr>
              <a:t>bumped()</a:t>
            </a:r>
            <a:r>
              <a:rPr lang="en-US" dirty="0" smtClean="0"/>
              <a:t> function and it is not the goal, it shall rotate right to try another direction.</a:t>
            </a:r>
          </a:p>
          <a:p>
            <a:r>
              <a:rPr lang="en-US" dirty="0" smtClean="0"/>
              <a:t>R2. After the turtle rotates right once and detects there is no wall using </a:t>
            </a: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bumped()</a:t>
            </a:r>
            <a:r>
              <a:rPr lang="en-US" dirty="0"/>
              <a:t> function</a:t>
            </a:r>
            <a:r>
              <a:rPr lang="en-US" dirty="0" smtClean="0"/>
              <a:t>, the turtle shall move in this direction.</a:t>
            </a:r>
          </a:p>
          <a:p>
            <a:r>
              <a:rPr lang="en-US" dirty="0" smtClean="0"/>
              <a:t>R3. The </a:t>
            </a:r>
            <a:r>
              <a:rPr lang="en-US" dirty="0" smtClean="0"/>
              <a:t>turtle shall report its Orientation and if it detected a wall at each tick using </a:t>
            </a:r>
            <a:r>
              <a:rPr lang="en-US" dirty="0" smtClean="0">
                <a:latin typeface="Consolas" panose="020B0609020204030204" pitchFamily="49" charset="0"/>
              </a:rPr>
              <a:t>ROS_INFO()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R4. The </a:t>
            </a:r>
            <a:r>
              <a:rPr lang="en-US" dirty="0" smtClean="0"/>
              <a:t>turtle shall move by setting its x/y coordinates to a new coordinate.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 Light</vt:lpstr>
      <vt:lpstr>Consolas</vt:lpstr>
      <vt:lpstr>Calibri</vt:lpstr>
      <vt:lpstr>Office Theme</vt:lpstr>
      <vt:lpstr>PowerPoint Presentation</vt:lpstr>
      <vt:lpstr>PowerPoint Presentation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49</cp:revision>
  <dcterms:created xsi:type="dcterms:W3CDTF">2021-03-14T01:43:35Z</dcterms:created>
  <dcterms:modified xsi:type="dcterms:W3CDTF">2021-03-16T21:20:35Z</dcterms:modified>
</cp:coreProperties>
</file>