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AD2F-80F8-473C-8960-33F411928B05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04A-B135-4A5B-80AD-CD3B13D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5AD-4D7B-435F-88EF-BA23B8CFD0DE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3E8-0689-4935-B953-28B88CF30C86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1DF9-2580-4A62-B358-2070818CFD0C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F0A4-DD27-4FF4-AFD6-68C6A84CE21F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8B8-B091-4E00-849F-C93E890A9403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5CD-91A8-4F1C-BAB9-4A9D2AD4CFA2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05C-3726-44C6-8D0F-D38EC169A09F}" type="datetime1">
              <a:rPr lang="en-US" smtClean="0"/>
              <a:t>2021-03-14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B25-8FC6-4B44-AE8C-1710A2410F6A}" type="datetime1">
              <a:rPr lang="en-US" smtClean="0"/>
              <a:t>2021-03-14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663-EFFA-418D-BF5A-74FC6D11CDE9}" type="datetime1">
              <a:rPr lang="en-US" smtClean="0"/>
              <a:t>2021-03-14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D71-7721-4619-9B99-91B3935720CB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5935-D2BD-4321-8125-5EEFB2939DD9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871A-DDDD-4DEC-A09C-C98B47207C3D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10099431" cy="54735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Section 5.1 – 5.5 (Dat</a:t>
            </a:r>
            <a:r>
              <a:rPr lang="en-US" sz="2000" dirty="0" smtClean="0"/>
              <a:t>a Type Rules)</a:t>
            </a:r>
          </a:p>
          <a:p>
            <a:r>
              <a:rPr lang="en-US" sz="2000" dirty="0" smtClean="0"/>
              <a:t>I </a:t>
            </a:r>
            <a:r>
              <a:rPr lang="en-US" sz="2000" dirty="0"/>
              <a:t>agree with section 5.6 Booleans, where it states in 5.6b that "Non-Boolean values shall be converted to Boolean via use of relational operators (e.g., &lt; or !=), not via casts</a:t>
            </a:r>
            <a:r>
              <a:rPr lang="en-US" sz="2000" dirty="0" smtClean="0"/>
              <a:t>."</a:t>
            </a:r>
          </a:p>
          <a:p>
            <a:r>
              <a:rPr lang="en-US" sz="2000" dirty="0" smtClean="0"/>
              <a:t>Example</a:t>
            </a:r>
            <a:r>
              <a:rPr lang="en-US" sz="2000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bool </a:t>
            </a:r>
            <a:r>
              <a:rPr lang="en-US" sz="2000" dirty="0" err="1">
                <a:latin typeface="Consolas" panose="020B0609020204030204" pitchFamily="49" charset="0"/>
              </a:rPr>
              <a:t>b_in_motion</a:t>
            </a:r>
            <a:r>
              <a:rPr lang="en-US" sz="2000" dirty="0">
                <a:latin typeface="Consolas" panose="020B0609020204030204" pitchFamily="49" charset="0"/>
              </a:rPr>
              <a:t> = (0 != </a:t>
            </a:r>
            <a:r>
              <a:rPr lang="en-US" sz="2000" dirty="0" err="1">
                <a:latin typeface="Consolas" panose="020B0609020204030204" pitchFamily="49" charset="0"/>
              </a:rPr>
              <a:t>speed_in_mph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/>
              <a:t>This is a great rule as it is very clear what the Boolean variable does, as opposed to having to remember that 0 is false and any non-zero values are true. This is especially made clear when you have to compare a number to 0, say `</a:t>
            </a:r>
            <a:r>
              <a:rPr lang="en-US" sz="2000" dirty="0" err="1" smtClean="0">
                <a:latin typeface="Consolas" panose="020B0609020204030204" pitchFamily="49" charset="0"/>
              </a:rPr>
              <a:t>is_zero</a:t>
            </a:r>
            <a:r>
              <a:rPr lang="en-US" sz="2000" dirty="0" smtClean="0">
                <a:latin typeface="Consolas" panose="020B0609020204030204" pitchFamily="49" charset="0"/>
              </a:rPr>
              <a:t> == 0</a:t>
            </a:r>
            <a:r>
              <a:rPr lang="en-US" sz="2000" dirty="0" smtClean="0"/>
              <a:t>` . If we follow our rule, we know for a fact that this comparison is comparing a number, since 0 will never be used as a comparison for Boolean variables.</a:t>
            </a:r>
          </a:p>
          <a:p>
            <a:r>
              <a:rPr lang="en-US" sz="2000" dirty="0" smtClean="0"/>
              <a:t>I disagree with rule 5.4a, avoid the use of floating point variables.</a:t>
            </a:r>
          </a:p>
          <a:p>
            <a:r>
              <a:rPr lang="en-US" sz="2000" dirty="0" smtClean="0"/>
              <a:t>I disagree with this as sometimes you must do floating point arithmetic, and as programmers we cannot use integers only all the time. A good alternative is to compare a floating point to a delta instead of comparing it against an </a:t>
            </a:r>
            <a:r>
              <a:rPr lang="en-US" sz="2000" smtClean="0"/>
              <a:t>actual value.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Todd NGUYEN (</a:t>
            </a:r>
            <a:r>
              <a:rPr lang="en-US" dirty="0" err="1" smtClean="0"/>
              <a:t>noid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Consolas</vt:lpstr>
      <vt:lpstr>Calibri Light</vt:lpstr>
      <vt:lpstr>Arial</vt:lpstr>
      <vt:lpstr>Office Theme</vt:lpstr>
      <vt:lpstr>PowerPoint Presentation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17</cp:revision>
  <dcterms:created xsi:type="dcterms:W3CDTF">2021-03-14T01:43:35Z</dcterms:created>
  <dcterms:modified xsi:type="dcterms:W3CDTF">2021-03-14T22:46:57Z</dcterms:modified>
</cp:coreProperties>
</file>