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5" d="100"/>
          <a:sy n="65" d="100"/>
        </p:scale>
        <p:origin x="634" y="58"/>
      </p:cViewPr>
      <p:guideLst/>
    </p:cSldViewPr>
  </p:slideViewPr>
  <p:notesTextViewPr>
    <p:cViewPr>
      <p:scale>
        <a:sx n="1" d="1"/>
        <a:sy n="1" d="1"/>
      </p:scale>
      <p:origin x="0" y="0"/>
    </p:cViewPr>
  </p:notesTextViewPr>
  <p:notesViewPr>
    <p:cSldViewPr snapToGrid="0">
      <p:cViewPr varScale="1">
        <p:scale>
          <a:sx n="49" d="100"/>
          <a:sy n="49" d="100"/>
        </p:scale>
        <p:origin x="26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D50C4-F9DE-4579-A940-E890F130168A}" type="datetimeFigureOut">
              <a:rPr lang="en-US" smtClean="0"/>
              <a:t>2021-03-16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5121-5241-4121-AE04-A9B27B1323A9}" type="slidenum">
              <a:rPr lang="en-US" smtClean="0"/>
              <a:t>‹#›</a:t>
            </a:fld>
            <a:endParaRPr lang="en-US"/>
          </a:p>
        </p:txBody>
      </p:sp>
    </p:spTree>
    <p:extLst>
      <p:ext uri="{BB962C8B-B14F-4D97-AF65-F5344CB8AC3E}">
        <p14:creationId xmlns:p14="http://schemas.microsoft.com/office/powerpoint/2010/main" val="217294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557CB6-4DF2-454E-ABC9-30A60A3AEB68}" type="datetime1">
              <a:rPr lang="en-US" smtClean="0"/>
              <a:t>2021-03-16</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25827296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BF70C2-1023-44A4-98A6-B757A90D4AF8}" type="datetime1">
              <a:rPr lang="en-US" smtClean="0"/>
              <a:t>2021-03-16</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11437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34F150-8679-4517-AF8C-D19735337D02}" type="datetime1">
              <a:rPr lang="en-US" smtClean="0"/>
              <a:t>2021-03-16</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202729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0CF1B-8655-4AED-9A9E-306C7276293F}" type="datetime1">
              <a:rPr lang="en-US" smtClean="0"/>
              <a:t>2021-03-16</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8710297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216115-32C9-4638-A572-3EE4E4F1B302}" type="datetime1">
              <a:rPr lang="en-US" smtClean="0"/>
              <a:t>2021-03-16</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0464903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3806C0-E6F2-424E-9E17-3394F2CAC167}" type="datetime1">
              <a:rPr lang="en-US" smtClean="0"/>
              <a:t>2021-03-16</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220842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C90ED4-DFAE-422E-B2A9-D466B675187E}" type="datetime1">
              <a:rPr lang="en-US" smtClean="0"/>
              <a:t>2021-03-16</a:t>
            </a:fld>
            <a:endParaRPr lang="en-US"/>
          </a:p>
        </p:txBody>
      </p:sp>
      <p:sp>
        <p:nvSpPr>
          <p:cNvPr id="8" name="Footer Placeholder 7"/>
          <p:cNvSpPr>
            <a:spLocks noGrp="1"/>
          </p:cNvSpPr>
          <p:nvPr>
            <p:ph type="ftr" sz="quarter" idx="11"/>
          </p:nvPr>
        </p:nvSpPr>
        <p:spPr/>
        <p:txBody>
          <a:bodyPr/>
          <a:lstStyle/>
          <a:p>
            <a:r>
              <a:rPr lang="en-US" smtClean="0"/>
              <a:t>NGUYEN_Todd_noid</a:t>
            </a:r>
            <a:endParaRPr lang="en-US"/>
          </a:p>
        </p:txBody>
      </p:sp>
      <p:sp>
        <p:nvSpPr>
          <p:cNvPr id="9" name="Slide Number Placeholder 8"/>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860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4899AC-4EA5-42F4-809E-7553FBFDD84D}" type="datetime1">
              <a:rPr lang="en-US" smtClean="0"/>
              <a:t>2021-03-16</a:t>
            </a:fld>
            <a:endParaRPr lang="en-US"/>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1963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A050E-B635-4DAD-B4DD-5746EBF6F110}" type="datetime1">
              <a:rPr lang="en-US" smtClean="0"/>
              <a:t>2021-03-16</a:t>
            </a:fld>
            <a:endParaRPr lang="en-US"/>
          </a:p>
        </p:txBody>
      </p:sp>
      <p:sp>
        <p:nvSpPr>
          <p:cNvPr id="3" name="Footer Placeholder 2"/>
          <p:cNvSpPr>
            <a:spLocks noGrp="1"/>
          </p:cNvSpPr>
          <p:nvPr>
            <p:ph type="ftr" sz="quarter" idx="11"/>
          </p:nvPr>
        </p:nvSpPr>
        <p:spPr/>
        <p:txBody>
          <a:bodyPr/>
          <a:lstStyle/>
          <a:p>
            <a:r>
              <a:rPr lang="en-US" smtClean="0"/>
              <a:t>NGUYEN_Todd_noid</a:t>
            </a:r>
            <a:endParaRPr lang="en-US"/>
          </a:p>
        </p:txBody>
      </p:sp>
      <p:sp>
        <p:nvSpPr>
          <p:cNvPr id="4" name="Slide Number Placeholder 3"/>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40381677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6AE2A2-3C8D-460E-B818-CD0BD729B839}" type="datetime1">
              <a:rPr lang="en-US" smtClean="0"/>
              <a:t>2021-03-16</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6672117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62E75C-07AE-40D4-9DF6-12B41D67C972}" type="datetime1">
              <a:rPr lang="en-US" smtClean="0"/>
              <a:t>2021-03-16</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642305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3FE7F-F1B9-4A31-B8B0-55D1B638EE13}" type="datetime1">
              <a:rPr lang="en-US" smtClean="0"/>
              <a:t>2021-03-16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NGUYEN_Todd_noid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6329207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b="1" kern="1200" baseline="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Requirements</a:t>
            </a:r>
            <a:endParaRPr lang="en-US" dirty="0"/>
          </a:p>
        </p:txBody>
      </p:sp>
      <p:sp>
        <p:nvSpPr>
          <p:cNvPr id="3" name="Content Placeholder 2"/>
          <p:cNvSpPr>
            <a:spLocks noGrp="1"/>
          </p:cNvSpPr>
          <p:nvPr>
            <p:ph idx="1"/>
          </p:nvPr>
        </p:nvSpPr>
        <p:spPr/>
        <p:txBody>
          <a:bodyPr>
            <a:normAutofit fontScale="92500"/>
          </a:bodyPr>
          <a:lstStyle/>
          <a:p>
            <a:r>
              <a:rPr lang="en-US" sz="2400" dirty="0"/>
              <a:t>PR-1. Clock shall display correct time of day when not performing other functions. (U-1, U-2)</a:t>
            </a:r>
          </a:p>
          <a:p>
            <a:r>
              <a:rPr lang="en-US" sz="2400" dirty="0"/>
              <a:t>PR-2. When the alarm time is reached and the alarm is set to on, the BUZZER shall ring. (U-3).</a:t>
            </a:r>
          </a:p>
          <a:p>
            <a:r>
              <a:rPr lang="en-US" sz="2400" dirty="0"/>
              <a:t>PR-3. When the BUZZER rings, buttons SW1 or SW2 shall be used to turn off the BUZZER. Only one of SW1 or SW2 needs to be pressed. (U-4)</a:t>
            </a:r>
          </a:p>
          <a:p>
            <a:r>
              <a:rPr lang="en-US" sz="2400" dirty="0"/>
              <a:t>PR-4. To set the alarm state to ON, in NORMAL mode, both buttons SW1 and SW2 shall be pressed and held down for more than 5 seconds. (U-5)</a:t>
            </a:r>
          </a:p>
          <a:p>
            <a:pPr lvl="1"/>
            <a:r>
              <a:rPr lang="en-US" sz="2000" dirty="0"/>
              <a:t>PR-4a. When the alarm is ON (ARMED), the ARMED LED light shall be on. (U-6)</a:t>
            </a:r>
          </a:p>
          <a:p>
            <a:r>
              <a:rPr lang="en-US" sz="2400" dirty="0"/>
              <a:t>PR-5. To set the alarm state to OFF, in NORMAL mode and the alarm is ARMED, both buttons SW1 and SW2 shall be pressed and held down for more than 5 seconds. (U-5)</a:t>
            </a:r>
          </a:p>
          <a:p>
            <a:pPr lvl="1"/>
            <a:r>
              <a:rPr lang="en-US" sz="2000" dirty="0"/>
              <a:t>PR-5a. When the alarm is OFF (not ARMED), the ARMED LED light shall be off. (U-6</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1</a:t>
            </a:fld>
            <a:endParaRPr lang="en-US" dirty="0"/>
          </a:p>
        </p:txBody>
      </p:sp>
    </p:spTree>
    <p:extLst>
      <p:ext uri="{BB962C8B-B14F-4D97-AF65-F5344CB8AC3E}">
        <p14:creationId xmlns:p14="http://schemas.microsoft.com/office/powerpoint/2010/main" val="1479820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Requirements</a:t>
            </a:r>
            <a:endParaRPr lang="en-US" dirty="0"/>
          </a:p>
        </p:txBody>
      </p:sp>
      <p:sp>
        <p:nvSpPr>
          <p:cNvPr id="3" name="Content Placeholder 2"/>
          <p:cNvSpPr>
            <a:spLocks noGrp="1"/>
          </p:cNvSpPr>
          <p:nvPr>
            <p:ph idx="1"/>
          </p:nvPr>
        </p:nvSpPr>
        <p:spPr/>
        <p:txBody>
          <a:bodyPr>
            <a:normAutofit lnSpcReduction="10000"/>
          </a:bodyPr>
          <a:lstStyle/>
          <a:p>
            <a:r>
              <a:rPr lang="en-US" sz="2400" dirty="0"/>
              <a:t>PR-6. The user shall be able to set the time using SW1 and SW2. (U-1)</a:t>
            </a:r>
          </a:p>
          <a:p>
            <a:pPr lvl="1"/>
            <a:r>
              <a:rPr lang="en-US" sz="2000" dirty="0"/>
              <a:t>PR-6a. Pressing SW1 and holding it for more than 5 seconds shall advance the time at one hour of time per second that the button is held down. (U-1)</a:t>
            </a:r>
          </a:p>
          <a:p>
            <a:pPr lvl="1"/>
            <a:r>
              <a:rPr lang="en-US" sz="2000" dirty="0"/>
              <a:t>PR-6b. Pressing SW2 and holding it for more than 5 seconds shall advance the time at one minute of time per second. Holding it for more than 10 seconds will advance the time by 10 minutes of time per second. (U-1)</a:t>
            </a:r>
          </a:p>
          <a:p>
            <a:r>
              <a:rPr lang="en-US" sz="2400" dirty="0"/>
              <a:t>PR-7. The user shall be able to set the alarm time using SW1 and SW2. (U-7)</a:t>
            </a:r>
          </a:p>
          <a:p>
            <a:pPr lvl="1"/>
            <a:r>
              <a:rPr lang="en-US" sz="2000" dirty="0"/>
              <a:t>PR-7a. Pressing SW1 when in normal mode shall transition the system into set alarm mode. The user shall see the alarm time in this mode. (U-8)</a:t>
            </a:r>
          </a:p>
          <a:p>
            <a:pPr lvl="1"/>
            <a:r>
              <a:rPr lang="en-US" sz="2000" dirty="0"/>
              <a:t>PR-7b. Pressing SW2 when in alarm mode shall advance alarm time at one minute of alarm time per second that the button is held down</a:t>
            </a:r>
          </a:p>
          <a:p>
            <a:pPr lvl="1"/>
            <a:r>
              <a:rPr lang="en-US" sz="2000" dirty="0"/>
              <a:t>PR-7c. Pressing SW2 and holding it for more than 5 seconds shall advance alarm time at 30 seconds of alarm time per second that the button is held down. </a:t>
            </a:r>
            <a:r>
              <a:rPr lang="en-US" sz="2000" i="1" dirty="0"/>
              <a:t>Rationale: speeds up large changes in alarm time.</a:t>
            </a:r>
            <a:endParaRPr lang="en-US" sz="2000" i="1" dirty="0"/>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2</a:t>
            </a:fld>
            <a:endParaRPr lang="en-US"/>
          </a:p>
        </p:txBody>
      </p:sp>
    </p:spTree>
    <p:extLst>
      <p:ext uri="{BB962C8B-B14F-4D97-AF65-F5344CB8AC3E}">
        <p14:creationId xmlns:p14="http://schemas.microsoft.com/office/powerpoint/2010/main" val="384607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420</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High Level Requirements</vt:lpstr>
      <vt:lpstr>High Level Requirements</vt:lpstr>
    </vt:vector>
  </TitlesOfParts>
  <Company>GFAG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Todd</dc:creator>
  <cp:lastModifiedBy>Nguyen, Todd</cp:lastModifiedBy>
  <cp:revision>23</cp:revision>
  <dcterms:created xsi:type="dcterms:W3CDTF">2021-03-15T02:50:55Z</dcterms:created>
  <dcterms:modified xsi:type="dcterms:W3CDTF">2021-03-16T22:05:20Z</dcterms:modified>
</cp:coreProperties>
</file>