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2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8C4A2-6DF7-4215-B9C9-C1EC85D81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2A462-D24A-44F1-ADF7-640076983B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ADF00-C350-4CCA-9BF5-8A70A38A8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7335-245D-4453-856E-37E8E6BBCE9C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C431D-5191-41EF-91ED-37A29A02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3CA46-1446-47F5-A9BC-2C4A9774E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72D2-367B-42FC-8680-8DBD3CB6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00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F2532-149B-4057-9FD8-E981FF884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56F32D-DE73-4610-BB60-DABEFD642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A8608-DEE5-4C9A-A41F-7EB7E64E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7335-245D-4453-856E-37E8E6BBCE9C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B25F6-8D3D-4173-B8E2-2985156E4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39B71-E140-4590-8278-83E83CD7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72D2-367B-42FC-8680-8DBD3CB6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43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8DBB0A-5E9B-4493-A89F-79BECB517E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C198E-A40E-4742-938C-16ED6C92A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11CC7-B764-4037-B9D7-C7EA11967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7335-245D-4453-856E-37E8E6BBCE9C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88FF2-B051-40DC-87BF-7AB08DCE0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AFAE2-3200-4196-8AC5-EF3881B55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72D2-367B-42FC-8680-8DBD3CB6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65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2B44A-4A7C-4B4E-A97C-BAB828F2F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7BB15-824E-41B8-AB92-B2F3D7AE9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D4242-C48E-4B44-A2D1-7CD2A07D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7335-245D-4453-856E-37E8E6BBCE9C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753A8-7D78-4AA6-8058-E7BA0A913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CD0BF-681B-48B9-A89D-95489437B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72D2-367B-42FC-8680-8DBD3CB6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59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18C1E-34B6-4359-B7C0-8BA29DEF4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B56F1-CD42-4DB4-8CD7-F18C6ACF1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28467-94DC-4234-B29D-FCB40A0C9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7335-245D-4453-856E-37E8E6BBCE9C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CE4FB-3D60-4009-8F3E-736EB9296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279E9-2DA0-402E-9461-D40CEE34B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72D2-367B-42FC-8680-8DBD3CB6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95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22DAE-7204-4E96-9EC4-0A3F274C8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E71CA-D793-4F0D-9DCA-34F186C1D2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2DAD03-80E5-4AC7-8816-72D27FE31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E619E-59FF-4B20-9D1F-6AA6E7C70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7335-245D-4453-856E-37E8E6BBCE9C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C6D74-B347-40AC-82C4-8E6A2E34B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51370-E052-4E96-86E9-5AF99835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72D2-367B-42FC-8680-8DBD3CB6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5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FB82B-1DD8-4333-9ABC-DABADCC2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AE01D-64A8-4A5B-9A47-28CF1F611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3B8CFC-C74F-4159-99D4-7B5605AD1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F1C82D-5D0B-4804-83C7-7A594F326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3BF35F-D1ED-4DFA-9A39-6FA400C4BA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A4AA90-F877-4B23-8E1B-70E776CAE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7335-245D-4453-856E-37E8E6BBCE9C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6728C7-D5AF-49E7-B235-C3459C82D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624606-432F-46CF-9A86-F7089EA0F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72D2-367B-42FC-8680-8DBD3CB6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72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FD82-19CE-48BD-ABFD-94869819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BCAE09-90CE-4D5D-AEEB-7915051D9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7335-245D-4453-856E-37E8E6BBCE9C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8ED04C-6C9A-48A1-BACA-97E47978F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64CC38-9BCF-47E1-887D-59DD48942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72D2-367B-42FC-8680-8DBD3CB6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97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819F38-1CCB-42CC-90B8-38076F623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7335-245D-4453-856E-37E8E6BBCE9C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84A0E8-4D4F-4B1E-B011-C36DE63E2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9673B-1589-497B-95A7-9B860DC7D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72D2-367B-42FC-8680-8DBD3CB6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4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3DCF4-1E55-46FD-BB49-74BB1A39F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08D5F-01B6-4066-885B-AD2AD3DDD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01696-A0F5-49AE-B716-66D7EAC6F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44FF2-9DAB-4C09-B29C-9A8861349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7335-245D-4453-856E-37E8E6BBCE9C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C8BC4-0EDC-48D6-8E69-79932E2FC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1A745-5D4D-44E3-84AC-41A951DB8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72D2-367B-42FC-8680-8DBD3CB6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251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5B58A-F57B-4A72-96FA-05880582C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F0D18A-4D3B-4A1D-888E-EFFD09CF0F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6DBBB-6BD8-49B5-86B0-671D2CCF2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FED031-40E3-4EA2-A250-F9D5F9C5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7335-245D-4453-856E-37E8E6BBCE9C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6A78B-43DA-4F54-ACF2-991675D20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41C0C-9DE6-4A14-9B4D-01BCCE4AB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72D2-367B-42FC-8680-8DBD3CB6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37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4353ED-2298-4650-B050-3C7CFBA3A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2D672-6F0B-4528-A668-F3BEC84BE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4E358-9703-486C-8391-79435A58F4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17335-245D-4453-856E-37E8E6BBCE9C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DF21F-EB97-461D-BB53-99CC697D5C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CA98B-6621-40AB-A78A-BBA65766E9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572D2-367B-42FC-8680-8DBD3CB6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13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ABAD0-0BD9-49F5-871D-63D2C3C8E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5770" y="251460"/>
            <a:ext cx="11361420" cy="6137910"/>
          </a:xfrm>
        </p:spPr>
        <p:txBody>
          <a:bodyPr>
            <a:normAutofit/>
          </a:bodyPr>
          <a:lstStyle/>
          <a:p>
            <a:r>
              <a:rPr lang="en-US" sz="4000" dirty="0"/>
              <a:t>User Story Map</a:t>
            </a: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endParaRPr lang="en-US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359426-F100-4EA5-BBD7-9404EFFD1967}"/>
              </a:ext>
            </a:extLst>
          </p:cNvPr>
          <p:cNvSpPr/>
          <p:nvPr/>
        </p:nvSpPr>
        <p:spPr>
          <a:xfrm>
            <a:off x="1497330" y="1611630"/>
            <a:ext cx="1360170" cy="11544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DDE403-C9FE-458D-AF3E-7E81E33B4A4E}"/>
              </a:ext>
            </a:extLst>
          </p:cNvPr>
          <p:cNvSpPr/>
          <p:nvPr/>
        </p:nvSpPr>
        <p:spPr>
          <a:xfrm>
            <a:off x="1741122" y="1851660"/>
            <a:ext cx="1466045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8A90F6-D2D3-45C5-811C-71D5FAE66561}"/>
              </a:ext>
            </a:extLst>
          </p:cNvPr>
          <p:cNvSpPr/>
          <p:nvPr/>
        </p:nvSpPr>
        <p:spPr>
          <a:xfrm>
            <a:off x="3658706" y="1851660"/>
            <a:ext cx="1466045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Menu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A6F8BB-7717-4114-8426-CB0930869BA4}"/>
              </a:ext>
            </a:extLst>
          </p:cNvPr>
          <p:cNvSpPr/>
          <p:nvPr/>
        </p:nvSpPr>
        <p:spPr>
          <a:xfrm>
            <a:off x="9228625" y="1851660"/>
            <a:ext cx="1466045" cy="914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Checkout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B708BA-25B6-4068-9630-2909A65ED648}"/>
              </a:ext>
            </a:extLst>
          </p:cNvPr>
          <p:cNvSpPr/>
          <p:nvPr/>
        </p:nvSpPr>
        <p:spPr>
          <a:xfrm>
            <a:off x="5546460" y="1851660"/>
            <a:ext cx="1466045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Auth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49820C-0B22-48B1-AAE4-056E8442AEBC}"/>
              </a:ext>
            </a:extLst>
          </p:cNvPr>
          <p:cNvSpPr/>
          <p:nvPr/>
        </p:nvSpPr>
        <p:spPr>
          <a:xfrm>
            <a:off x="7392003" y="1851660"/>
            <a:ext cx="1466045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B13078-DF36-4458-99A1-73DA9120CC01}"/>
              </a:ext>
            </a:extLst>
          </p:cNvPr>
          <p:cNvSpPr/>
          <p:nvPr/>
        </p:nvSpPr>
        <p:spPr>
          <a:xfrm>
            <a:off x="3658706" y="3206115"/>
            <a:ext cx="1466045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 Menu Item Pages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E9F7B7-91C3-4333-B531-FB3D7E231F18}"/>
              </a:ext>
            </a:extLst>
          </p:cNvPr>
          <p:cNvSpPr/>
          <p:nvPr/>
        </p:nvSpPr>
        <p:spPr>
          <a:xfrm>
            <a:off x="1741122" y="4494468"/>
            <a:ext cx="1466045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Contact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EE53BD-0F96-4E27-8F19-1C612900403F}"/>
              </a:ext>
            </a:extLst>
          </p:cNvPr>
          <p:cNvSpPr/>
          <p:nvPr/>
        </p:nvSpPr>
        <p:spPr>
          <a:xfrm>
            <a:off x="5546458" y="3206115"/>
            <a:ext cx="1466045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Account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4772E6-32CD-4CE2-9BFF-6ECFAAEB4B20}"/>
              </a:ext>
            </a:extLst>
          </p:cNvPr>
          <p:cNvSpPr/>
          <p:nvPr/>
        </p:nvSpPr>
        <p:spPr>
          <a:xfrm>
            <a:off x="5546458" y="4494468"/>
            <a:ext cx="1466045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18BAF6-BB9D-4BE3-BD26-ECABBEA11849}"/>
              </a:ext>
            </a:extLst>
          </p:cNvPr>
          <p:cNvSpPr/>
          <p:nvPr/>
        </p:nvSpPr>
        <p:spPr>
          <a:xfrm>
            <a:off x="1741122" y="3206115"/>
            <a:ext cx="1466045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About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F2271C-B590-4C55-87BC-D28C9ACA33FD}"/>
              </a:ext>
            </a:extLst>
          </p:cNvPr>
          <p:cNvSpPr/>
          <p:nvPr/>
        </p:nvSpPr>
        <p:spPr>
          <a:xfrm>
            <a:off x="9228624" y="3177541"/>
            <a:ext cx="1466045" cy="914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53EE30-0ACF-4A5B-B743-AC32EB86830D}"/>
              </a:ext>
            </a:extLst>
          </p:cNvPr>
          <p:cNvSpPr txBox="1"/>
          <p:nvPr/>
        </p:nvSpPr>
        <p:spPr>
          <a:xfrm>
            <a:off x="2140553" y="1482328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EPIC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3B2CEA-1C4D-491D-8AF5-B39016C65604}"/>
              </a:ext>
            </a:extLst>
          </p:cNvPr>
          <p:cNvSpPr txBox="1"/>
          <p:nvPr/>
        </p:nvSpPr>
        <p:spPr>
          <a:xfrm>
            <a:off x="4093409" y="1482328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EPIC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62FC95-D0DA-402C-ACD1-1CDC79B9FD89}"/>
              </a:ext>
            </a:extLst>
          </p:cNvPr>
          <p:cNvSpPr txBox="1"/>
          <p:nvPr/>
        </p:nvSpPr>
        <p:spPr>
          <a:xfrm>
            <a:off x="5925956" y="1476909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EPIC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097CB1-82DD-45C8-A331-3E5BD1FF9DB7}"/>
              </a:ext>
            </a:extLst>
          </p:cNvPr>
          <p:cNvSpPr txBox="1"/>
          <p:nvPr/>
        </p:nvSpPr>
        <p:spPr>
          <a:xfrm>
            <a:off x="7806257" y="1499244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EPIC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453E1E-A712-4D5D-9407-FC0F8C5E7DFB}"/>
              </a:ext>
            </a:extLst>
          </p:cNvPr>
          <p:cNvSpPr txBox="1"/>
          <p:nvPr/>
        </p:nvSpPr>
        <p:spPr>
          <a:xfrm>
            <a:off x="9686558" y="1499244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EPIC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CA5EEE1-5846-4B5E-BB93-8066B96E8322}"/>
              </a:ext>
            </a:extLst>
          </p:cNvPr>
          <p:cNvCxnSpPr/>
          <p:nvPr/>
        </p:nvCxnSpPr>
        <p:spPr>
          <a:xfrm flipV="1">
            <a:off x="1468172" y="2900526"/>
            <a:ext cx="9622615" cy="73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133345B-FBAF-41CC-B820-8AAAD5DEFDAB}"/>
              </a:ext>
            </a:extLst>
          </p:cNvPr>
          <p:cNvCxnSpPr/>
          <p:nvPr/>
        </p:nvCxnSpPr>
        <p:spPr>
          <a:xfrm flipV="1">
            <a:off x="1468171" y="4242131"/>
            <a:ext cx="9622615" cy="73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296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1512</TotalTime>
  <Words>33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User Story Map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Story Map         </dc:title>
  <dc:creator>Todd Polak</dc:creator>
  <cp:lastModifiedBy>Todd Polak</cp:lastModifiedBy>
  <cp:revision>7</cp:revision>
  <dcterms:created xsi:type="dcterms:W3CDTF">2021-11-28T04:35:22Z</dcterms:created>
  <dcterms:modified xsi:type="dcterms:W3CDTF">2021-11-29T05:47:41Z</dcterms:modified>
</cp:coreProperties>
</file>