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C3876-E6A8-4BD8-B19F-C2C89A1D7E03}" v="10" dt="2018-10-21T14:51:3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Rederburg" userId="0f5b2fd911e932bf" providerId="LiveId" clId="{E70C3876-E6A8-4BD8-B19F-C2C89A1D7E03}"/>
    <pc:docChg chg="undo custSel addSld delSld modSld">
      <pc:chgData name="Todd Rederburg" userId="0f5b2fd911e932bf" providerId="LiveId" clId="{E70C3876-E6A8-4BD8-B19F-C2C89A1D7E03}" dt="2018-10-21T16:54:05.409" v="1455" actId="20577"/>
      <pc:docMkLst>
        <pc:docMk/>
      </pc:docMkLst>
      <pc:sldChg chg="modSp">
        <pc:chgData name="Todd Rederburg" userId="0f5b2fd911e932bf" providerId="LiveId" clId="{E70C3876-E6A8-4BD8-B19F-C2C89A1D7E03}" dt="2018-10-21T14:39:19.634" v="173" actId="20577"/>
        <pc:sldMkLst>
          <pc:docMk/>
          <pc:sldMk cId="3584485563" sldId="257"/>
        </pc:sldMkLst>
        <pc:spChg chg="mod">
          <ac:chgData name="Todd Rederburg" userId="0f5b2fd911e932bf" providerId="LiveId" clId="{E70C3876-E6A8-4BD8-B19F-C2C89A1D7E03}" dt="2018-10-21T14:39:19.634" v="173" actId="20577"/>
          <ac:spMkLst>
            <pc:docMk/>
            <pc:sldMk cId="3584485563" sldId="257"/>
            <ac:spMk id="3" creationId="{17B04553-661A-4A36-AAD4-83B1AF9302C8}"/>
          </ac:spMkLst>
        </pc:spChg>
      </pc:sldChg>
      <pc:sldChg chg="modSp">
        <pc:chgData name="Todd Rederburg" userId="0f5b2fd911e932bf" providerId="LiveId" clId="{E70C3876-E6A8-4BD8-B19F-C2C89A1D7E03}" dt="2018-10-21T16:53:06.299" v="1454" actId="20577"/>
        <pc:sldMkLst>
          <pc:docMk/>
          <pc:sldMk cId="3974567569" sldId="258"/>
        </pc:sldMkLst>
        <pc:spChg chg="mod">
          <ac:chgData name="Todd Rederburg" userId="0f5b2fd911e932bf" providerId="LiveId" clId="{E70C3876-E6A8-4BD8-B19F-C2C89A1D7E03}" dt="2018-10-21T16:53:06.299" v="1454" actId="20577"/>
          <ac:spMkLst>
            <pc:docMk/>
            <pc:sldMk cId="3974567569" sldId="258"/>
            <ac:spMk id="3" creationId="{77F3E11A-A719-4D89-AC63-9B94EE48246A}"/>
          </ac:spMkLst>
        </pc:spChg>
      </pc:sldChg>
      <pc:sldChg chg="modSp">
        <pc:chgData name="Todd Rederburg" userId="0f5b2fd911e932bf" providerId="LiveId" clId="{E70C3876-E6A8-4BD8-B19F-C2C89A1D7E03}" dt="2018-10-21T14:46:23.809" v="497" actId="20577"/>
        <pc:sldMkLst>
          <pc:docMk/>
          <pc:sldMk cId="1868877450" sldId="259"/>
        </pc:sldMkLst>
        <pc:spChg chg="mod">
          <ac:chgData name="Todd Rederburg" userId="0f5b2fd911e932bf" providerId="LiveId" clId="{E70C3876-E6A8-4BD8-B19F-C2C89A1D7E03}" dt="2018-10-21T14:46:23.809" v="497" actId="20577"/>
          <ac:spMkLst>
            <pc:docMk/>
            <pc:sldMk cId="1868877450" sldId="259"/>
            <ac:spMk id="3" creationId="{1DC269BE-AB9C-40DF-B9E5-D3F5DC90A970}"/>
          </ac:spMkLst>
        </pc:spChg>
      </pc:sldChg>
      <pc:sldChg chg="modSp">
        <pc:chgData name="Todd Rederburg" userId="0f5b2fd911e932bf" providerId="LiveId" clId="{E70C3876-E6A8-4BD8-B19F-C2C89A1D7E03}" dt="2018-10-21T16:54:05.409" v="1455" actId="20577"/>
        <pc:sldMkLst>
          <pc:docMk/>
          <pc:sldMk cId="4118254620" sldId="260"/>
        </pc:sldMkLst>
        <pc:spChg chg="mod">
          <ac:chgData name="Todd Rederburg" userId="0f5b2fd911e932bf" providerId="LiveId" clId="{E70C3876-E6A8-4BD8-B19F-C2C89A1D7E03}" dt="2018-10-21T16:54:05.409" v="1455" actId="20577"/>
          <ac:spMkLst>
            <pc:docMk/>
            <pc:sldMk cId="4118254620" sldId="260"/>
            <ac:spMk id="3" creationId="{2CB9C335-88A5-4E04-8331-5178979DB515}"/>
          </ac:spMkLst>
        </pc:spChg>
      </pc:sldChg>
      <pc:sldChg chg="modSp">
        <pc:chgData name="Todd Rederburg" userId="0f5b2fd911e932bf" providerId="LiveId" clId="{E70C3876-E6A8-4BD8-B19F-C2C89A1D7E03}" dt="2018-10-21T15:00:42.039" v="1331" actId="20577"/>
        <pc:sldMkLst>
          <pc:docMk/>
          <pc:sldMk cId="1264388212" sldId="261"/>
        </pc:sldMkLst>
        <pc:spChg chg="mod">
          <ac:chgData name="Todd Rederburg" userId="0f5b2fd911e932bf" providerId="LiveId" clId="{E70C3876-E6A8-4BD8-B19F-C2C89A1D7E03}" dt="2018-10-21T15:00:42.039" v="1331" actId="20577"/>
          <ac:spMkLst>
            <pc:docMk/>
            <pc:sldMk cId="1264388212" sldId="261"/>
            <ac:spMk id="3" creationId="{FC638192-295F-4840-8206-597814768518}"/>
          </ac:spMkLst>
        </pc:spChg>
      </pc:sldChg>
      <pc:sldChg chg="modSp del">
        <pc:chgData name="Todd Rederburg" userId="0f5b2fd911e932bf" providerId="LiveId" clId="{E70C3876-E6A8-4BD8-B19F-C2C89A1D7E03}" dt="2018-10-21T15:00:10.481" v="1309" actId="2696"/>
        <pc:sldMkLst>
          <pc:docMk/>
          <pc:sldMk cId="1334866436" sldId="262"/>
        </pc:sldMkLst>
        <pc:spChg chg="mod">
          <ac:chgData name="Todd Rederburg" userId="0f5b2fd911e932bf" providerId="LiveId" clId="{E70C3876-E6A8-4BD8-B19F-C2C89A1D7E03}" dt="2018-10-21T14:43:01.530" v="290" actId="20577"/>
          <ac:spMkLst>
            <pc:docMk/>
            <pc:sldMk cId="1334866436" sldId="262"/>
            <ac:spMk id="2" creationId="{5148A14B-00EC-4853-9EF5-1E99A34DD7B6}"/>
          </ac:spMkLst>
        </pc:spChg>
        <pc:spChg chg="mod">
          <ac:chgData name="Todd Rederburg" userId="0f5b2fd911e932bf" providerId="LiveId" clId="{E70C3876-E6A8-4BD8-B19F-C2C89A1D7E03}" dt="2018-10-21T14:51:26.888" v="988"/>
          <ac:spMkLst>
            <pc:docMk/>
            <pc:sldMk cId="1334866436" sldId="262"/>
            <ac:spMk id="3" creationId="{ABF7A8EF-584B-4E2B-AA7D-AF97BBE4D021}"/>
          </ac:spMkLst>
        </pc:spChg>
      </pc:sldChg>
      <pc:sldChg chg="modSp">
        <pc:chgData name="Todd Rederburg" userId="0f5b2fd911e932bf" providerId="LiveId" clId="{E70C3876-E6A8-4BD8-B19F-C2C89A1D7E03}" dt="2018-10-21T16:52:03.990" v="1451" actId="20577"/>
        <pc:sldMkLst>
          <pc:docMk/>
          <pc:sldMk cId="1114904148" sldId="263"/>
        </pc:sldMkLst>
        <pc:spChg chg="mod">
          <ac:chgData name="Todd Rederburg" userId="0f5b2fd911e932bf" providerId="LiveId" clId="{E70C3876-E6A8-4BD8-B19F-C2C89A1D7E03}" dt="2018-10-21T16:52:03.990" v="1451" actId="20577"/>
          <ac:spMkLst>
            <pc:docMk/>
            <pc:sldMk cId="1114904148" sldId="263"/>
            <ac:spMk id="3" creationId="{EAF2BF7F-56DF-4FDE-9E7A-249181244353}"/>
          </ac:spMkLst>
        </pc:spChg>
      </pc:sldChg>
      <pc:sldChg chg="modSp add del">
        <pc:chgData name="Todd Rederburg" userId="0f5b2fd911e932bf" providerId="LiveId" clId="{E70C3876-E6A8-4BD8-B19F-C2C89A1D7E03}" dt="2018-10-21T15:00:13.510" v="1310" actId="2696"/>
        <pc:sldMkLst>
          <pc:docMk/>
          <pc:sldMk cId="1156861119" sldId="264"/>
        </pc:sldMkLst>
        <pc:spChg chg="mod">
          <ac:chgData name="Todd Rederburg" userId="0f5b2fd911e932bf" providerId="LiveId" clId="{E70C3876-E6A8-4BD8-B19F-C2C89A1D7E03}" dt="2018-10-21T14:43:39.103" v="305" actId="20577"/>
          <ac:spMkLst>
            <pc:docMk/>
            <pc:sldMk cId="1156861119" sldId="264"/>
            <ac:spMk id="2" creationId="{C8C6D7D6-2091-4A0D-ABF6-7F0FB2D17B45}"/>
          </ac:spMkLst>
        </pc:spChg>
      </pc:sldChg>
      <pc:sldChg chg="modSp add">
        <pc:chgData name="Todd Rederburg" userId="0f5b2fd911e932bf" providerId="LiveId" clId="{E70C3876-E6A8-4BD8-B19F-C2C89A1D7E03}" dt="2018-10-21T16:51:05.364" v="1427" actId="20577"/>
        <pc:sldMkLst>
          <pc:docMk/>
          <pc:sldMk cId="1061054592" sldId="265"/>
        </pc:sldMkLst>
        <pc:spChg chg="mod">
          <ac:chgData name="Todd Rederburg" userId="0f5b2fd911e932bf" providerId="LiveId" clId="{E70C3876-E6A8-4BD8-B19F-C2C89A1D7E03}" dt="2018-10-21T14:51:33.178" v="990" actId="20577"/>
          <ac:spMkLst>
            <pc:docMk/>
            <pc:sldMk cId="1061054592" sldId="265"/>
            <ac:spMk id="2" creationId="{399F7C25-0964-4067-8325-326C078EFB26}"/>
          </ac:spMkLst>
        </pc:spChg>
        <pc:spChg chg="mod">
          <ac:chgData name="Todd Rederburg" userId="0f5b2fd911e932bf" providerId="LiveId" clId="{E70C3876-E6A8-4BD8-B19F-C2C89A1D7E03}" dt="2018-10-21T16:51:05.364" v="1427" actId="20577"/>
          <ac:spMkLst>
            <pc:docMk/>
            <pc:sldMk cId="1061054592" sldId="265"/>
            <ac:spMk id="3" creationId="{2B1A0399-B4D4-4FD1-B0F7-EDA1D9E1DC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3BE-3045-4495-9FA0-466CD1D8A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Smell of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D9F-FB7A-4B72-A51A-449068052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Space Apps 2018 Hackathon – Challenge 3: Communicate Climate Change Data to Canadians</a:t>
            </a:r>
          </a:p>
        </p:txBody>
      </p:sp>
    </p:spTree>
    <p:extLst>
      <p:ext uri="{BB962C8B-B14F-4D97-AF65-F5344CB8AC3E}">
        <p14:creationId xmlns:p14="http://schemas.microsoft.com/office/powerpoint/2010/main" val="41284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EE8C-D5FE-4FAF-9CB1-E22EAEF9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4553-661A-4A36-AAD4-83B1AF93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Alex Slessor</a:t>
            </a:r>
          </a:p>
          <a:p>
            <a:r>
              <a:rPr lang="en-CA" dirty="0"/>
              <a:t>Ehsan </a:t>
            </a:r>
            <a:r>
              <a:rPr lang="en-CA" dirty="0" err="1"/>
              <a:t>Kianifar</a:t>
            </a:r>
            <a:endParaRPr lang="en-CA" dirty="0"/>
          </a:p>
          <a:p>
            <a:r>
              <a:rPr lang="en-CA" dirty="0" err="1"/>
              <a:t>Hadi</a:t>
            </a:r>
            <a:r>
              <a:rPr lang="en-CA" dirty="0"/>
              <a:t> </a:t>
            </a:r>
            <a:r>
              <a:rPr lang="en-CA" dirty="0" err="1"/>
              <a:t>Nekoei</a:t>
            </a:r>
            <a:endParaRPr lang="en-CA" dirty="0"/>
          </a:p>
          <a:p>
            <a:r>
              <a:rPr lang="en-CA" dirty="0" err="1"/>
              <a:t>Sepideh</a:t>
            </a:r>
            <a:r>
              <a:rPr lang="en-CA" dirty="0"/>
              <a:t> </a:t>
            </a:r>
            <a:r>
              <a:rPr lang="en-CA" dirty="0" err="1"/>
              <a:t>Shaterian</a:t>
            </a:r>
            <a:endParaRPr lang="en-CA" dirty="0"/>
          </a:p>
          <a:p>
            <a:r>
              <a:rPr lang="en-CA" dirty="0"/>
              <a:t>Todd Rederburg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4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4C7D-5634-4691-A9BF-06DB6D38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Problem: Climate Change and Science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E11A-A719-4D89-AC63-9B94EE48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Humans are changing the climate through the release of Greenhouse gases</a:t>
            </a:r>
          </a:p>
          <a:p>
            <a:r>
              <a:rPr lang="en-CA" dirty="0"/>
              <a:t>Climate Change data is a thinking problem and is not accessible</a:t>
            </a:r>
          </a:p>
          <a:p>
            <a:r>
              <a:rPr lang="en-CA" dirty="0"/>
              <a:t>In order to create change we need people to have emotional or physical reaction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45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532-402E-407C-8530-835D1A27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69BE-AB9C-40DF-B9E5-D3F5DC90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Experience the data in a human way, with your senses</a:t>
            </a:r>
          </a:p>
          <a:p>
            <a:r>
              <a:rPr lang="en-CA" dirty="0"/>
              <a:t>Share your experience with your friends and family to start a conversation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87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2A28-AA62-4032-AB9E-9433D85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Smell of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C335-88A5-4E04-8331-5178979D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web application that helps non experts experience the most current Climate Science Data coming from the SCISAT satellite and the OSIRIS </a:t>
            </a:r>
            <a:r>
              <a:rPr lang="en-CA"/>
              <a:t>Instrument.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25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8B1-A45D-4392-9367-04FB935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8192-295F-4840-8206-59781476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26438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7C25-0964-4067-8325-326C078E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 and data that makes it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0399-B4D4-4FD1-B0F7-EDA1D9E1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CSA Data was converted it to Data frame </a:t>
            </a:r>
          </a:p>
          <a:p>
            <a:r>
              <a:rPr lang="en-CA" dirty="0"/>
              <a:t>Preprocessing the data with Python to remove invalid data and normalized data</a:t>
            </a:r>
          </a:p>
          <a:p>
            <a:r>
              <a:rPr lang="en-CA" dirty="0"/>
              <a:t>Use Machine Learning Methods to exact insight and create predictions</a:t>
            </a:r>
          </a:p>
          <a:p>
            <a:r>
              <a:rPr lang="en-CA" dirty="0"/>
              <a:t>Insert csv into MySQL and Serve it to the graph with an Apache Sever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0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1B5-9A33-4010-B7EF-F4EFDB8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BF7F-56DF-4FDE-9E7A-24918124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Users of the website should get angry or disgusted with pollution in order to inspire change</a:t>
            </a:r>
          </a:p>
          <a:p>
            <a:r>
              <a:rPr lang="en-CA" dirty="0"/>
              <a:t>Demand attention from their local officials and leaders to do more about climate change</a:t>
            </a:r>
          </a:p>
          <a:p>
            <a:r>
              <a:rPr lang="en-CA" dirty="0"/>
              <a:t>Change behavior around use of fossil fuels, refrigerants, and industrial pollution</a:t>
            </a:r>
          </a:p>
          <a:p>
            <a:r>
              <a:rPr lang="en-CA" dirty="0"/>
              <a:t>Overall sense of curiosity about “How I can help”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9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1239</TotalTime>
  <Words>241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The Smell of Space</vt:lpstr>
      <vt:lpstr>The Team</vt:lpstr>
      <vt:lpstr>Problem: Climate Change and Science Communication</vt:lpstr>
      <vt:lpstr>Opportunity </vt:lpstr>
      <vt:lpstr>The Smell of Space</vt:lpstr>
      <vt:lpstr>How it works </vt:lpstr>
      <vt:lpstr>Technology and data that makes it possible</vt:lpstr>
      <vt:lpstr>What is the point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Smell of Space</dc:title>
  <dc:creator>Todd Rederburg</dc:creator>
  <cp:lastModifiedBy>Todd Rederburg</cp:lastModifiedBy>
  <cp:revision>5</cp:revision>
  <dcterms:created xsi:type="dcterms:W3CDTF">2018-10-20T20:15:06Z</dcterms:created>
  <dcterms:modified xsi:type="dcterms:W3CDTF">2018-10-21T16:54:16Z</dcterms:modified>
</cp:coreProperties>
</file>