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2956-0655-B3D4-529E-DF36F1A0C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2CC93-4D1A-F03B-0A95-E6339F82C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49A6-745B-2F5F-151C-22282D14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C8E1-63F8-2FDF-D2D6-FBE0FE74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DE19-5B53-8EB8-6874-F13C555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43F9-642B-A76F-8486-49B686BC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398B7-50DD-5C7E-3687-CE2688E76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3861-AAC2-5FE1-2667-CA9EB76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B14C-EA66-CA29-9D89-DF8FABE4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FDAF-38B3-472F-9D93-6A15840D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13170-B6CB-BE0E-6C41-CE31114C1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77D35-6F06-0EDE-2218-6A0AF7F3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AAB0-F0D8-9622-4B9A-1D906EEF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D836-C94C-0F0A-FE40-FB9D12C8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718B-83AD-D82B-4FF5-F8D354F6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BFE5-A1CC-E917-3167-D2EFF3FD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2F6A-92DC-7396-D284-8E34789B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5BD1B-C42A-A257-F5C3-86F7B988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6E6A2-0948-30A2-07AE-05B1B8E6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F552-64B6-849A-4663-190CA43A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78B0-0F06-A73C-4809-AA45BA1E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A8944-0D0D-8144-6A70-2827BF01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4799-2E1E-42A3-9E4F-CECC0F5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FC84-DD83-6C70-ACC3-703C0A2A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E7A5-CD5F-2B5D-5177-F3979309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EEFC-1604-7F91-F1B6-96F48456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A3657-9EEA-66AC-381B-127A3063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A90D3-DFCF-73B9-2D7A-22D99D53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410D-D804-02CE-BE2E-F8EEC9B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2773-738D-2A51-749F-47288C6D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41BF3-8C4F-4605-C633-5E54939A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6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68BD-04DC-B7E4-CA3F-0AAB28D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53EE-9E8D-AF31-94AD-DCFEEF85F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7FED-A383-A77D-F15D-6F1B5D19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FE648-7A4E-180B-CC82-4E447B510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FFE72-4FF5-8AE3-27FE-8AA82FB3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2B72D-F099-16DB-F540-A5DC3196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4A1DC-5800-D540-0047-09C5510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151CB-B76E-1424-0D7D-113A3DAB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962F-DC31-E521-D19B-29773C95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D8231-2CD1-D4CC-2BEF-2C44E4C9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965A5-BA07-19A4-6636-4EF3ADA9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B38B-9A47-61EF-0DB7-11EC1997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90BED-5D16-F927-D557-E42E2372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18277-7063-4506-3B59-D1533CFA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652F8-AB44-7291-45A7-0790F6A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628D-A311-077B-5179-607AF380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6DF-6A47-C752-EF6C-C0D4DFCD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2A629-AC00-B364-D706-56C4A3FB0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22FEC-4E0E-B683-3739-06968D2C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62B96-5A00-B67C-21A3-7F16476A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50E7E-F7D3-ABF4-E981-2FA11977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329C-93D6-B241-0596-B5FAD051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C992A-4676-98E3-9F1E-401CDB2D5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F2E9-4E10-A889-2F9F-E3CC8E12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4551-0D2E-0CEA-8AE7-E90C5E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8B92-5CE4-E2A5-B9FF-0B8B46CA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C8BB7-EEB5-CAE1-61D7-2781068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1C1D3-4515-158B-5249-8C466208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655F-5B53-27F8-A699-76B7B16E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814C-CF96-5F2D-0173-4C62E2A62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706F8-C045-4CB2-A324-08CA411FD4A0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FA1D-B358-8D55-9195-5F68CECA6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E59B-F93F-B251-ADBB-75CB26E3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75F2E-E4E0-4F4E-B318-CA7312C0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B03D-ED9B-0582-923C-21DB422CE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Race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D7F21-A5E5-8ABE-FBCE-07068C317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EDF1-343B-3C87-B9BE-2263714F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2484-84B7-A698-AE5C-8EB6A3A2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4DA5C-C450-9C0D-8036-DFAE1D4B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8" y="757947"/>
            <a:ext cx="1104900" cy="1104900"/>
          </a:xfrm>
          <a:prstGeom prst="rect">
            <a:avLst/>
          </a:prstGeom>
        </p:spPr>
      </p:pic>
      <p:pic>
        <p:nvPicPr>
          <p:cNvPr id="1026" name="Picture 2" descr="Arduino UNO R4 Minima [ABX00080] - Renesas RA4M1 - USB-C, CAN, DAC (12 bit), OP AMP, SWD Connector">
            <a:extLst>
              <a:ext uri="{FF2B5EF4-FFF2-40B4-BE49-F238E27FC236}">
                <a16:creationId xmlns:a16="http://schemas.microsoft.com/office/drawing/2014/main" id="{80FA09BB-8DA6-0537-C94A-40753321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23" y="549613"/>
            <a:ext cx="2381250" cy="17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7E3E33-2A6A-E509-0B0E-2681F90C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29" y="713767"/>
            <a:ext cx="1149080" cy="114908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160C9C-5E06-A54D-A9F9-ADE9C0CD2BF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68748" y="1288307"/>
            <a:ext cx="1481848" cy="22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80AEBA-2D5B-82D8-079B-5056234D169D}"/>
              </a:ext>
            </a:extLst>
          </p:cNvPr>
          <p:cNvCxnSpPr>
            <a:cxnSpLocks/>
          </p:cNvCxnSpPr>
          <p:nvPr/>
        </p:nvCxnSpPr>
        <p:spPr>
          <a:xfrm>
            <a:off x="5506462" y="1311208"/>
            <a:ext cx="1179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1F3B7-AABA-800B-C67E-4CA65BC1FA64}"/>
              </a:ext>
            </a:extLst>
          </p:cNvPr>
          <p:cNvSpPr txBox="1"/>
          <p:nvPr/>
        </p:nvSpPr>
        <p:spPr>
          <a:xfrm>
            <a:off x="2163102" y="918975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BlueTooth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26648-9254-D1C4-74D9-AD3E88C742C2}"/>
              </a:ext>
            </a:extLst>
          </p:cNvPr>
          <p:cNvSpPr txBox="1"/>
          <p:nvPr/>
        </p:nvSpPr>
        <p:spPr>
          <a:xfrm>
            <a:off x="5629072" y="963459"/>
            <a:ext cx="6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1FE55C-B729-5442-EF1E-5B508B88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22" y="3191078"/>
            <a:ext cx="1149080" cy="1149080"/>
          </a:xfrm>
          <a:prstGeom prst="rect">
            <a:avLst/>
          </a:prstGeom>
        </p:spPr>
      </p:pic>
      <p:pic>
        <p:nvPicPr>
          <p:cNvPr id="1028" name="Picture 4" descr="TP-Link CPE710 | 5GHz AC 867Mbps Long Range Gigabit Outdoor CPE for PtP and PtMP Transmission | Point to Point Wireless Br...">
            <a:extLst>
              <a:ext uri="{FF2B5EF4-FFF2-40B4-BE49-F238E27FC236}">
                <a16:creationId xmlns:a16="http://schemas.microsoft.com/office/drawing/2014/main" id="{AB0CE4E5-EF53-1BFF-AC0E-45A44658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809672" y="3020134"/>
            <a:ext cx="1729731" cy="15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P-Link CPE710 | 5GHz AC 867Mbps Long Range Gigabit Outdoor CPE for PtP and PtMP Transmission | Point to Point Wireless Br...">
            <a:extLst>
              <a:ext uri="{FF2B5EF4-FFF2-40B4-BE49-F238E27FC236}">
                <a16:creationId xmlns:a16="http://schemas.microsoft.com/office/drawing/2014/main" id="{849E8E53-9129-ABFC-6061-824CD243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87" y="2956905"/>
            <a:ext cx="1729730" cy="150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ll 15 15.6&quot; FHD 120Hz Business Laptop Computer, Intel 10-Core i5-1235U (Beat i7-1195G7), 32GB DDR4 RAM, 1TB PCIe SSD, 80...">
            <a:extLst>
              <a:ext uri="{FF2B5EF4-FFF2-40B4-BE49-F238E27FC236}">
                <a16:creationId xmlns:a16="http://schemas.microsoft.com/office/drawing/2014/main" id="{38721EC2-6A7A-D93D-D176-FB66EFD93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481" y="3114282"/>
            <a:ext cx="1819985" cy="134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B29575-F23B-4383-7286-B9406409B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3269" y="3272708"/>
            <a:ext cx="1559060" cy="1219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29EE8-3EA8-27E5-5BBD-AA44947DE1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520" y="5129212"/>
            <a:ext cx="1119897" cy="1119897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576F88D-032F-8327-7439-F368C95186E5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5400000" flipH="1" flipV="1">
            <a:off x="3698900" y="-247490"/>
            <a:ext cx="1328231" cy="554890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B12FAA-D372-2D95-4463-843A69DA5F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3047" y="4893013"/>
            <a:ext cx="646992" cy="9057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2C40AE-D689-7186-0F26-1D30B472EC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4095" y="5609618"/>
            <a:ext cx="646992" cy="9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Race Analyzer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Rudberg</dc:creator>
  <cp:lastModifiedBy>Todd Rudberg</cp:lastModifiedBy>
  <cp:revision>1</cp:revision>
  <dcterms:created xsi:type="dcterms:W3CDTF">2024-10-17T20:08:14Z</dcterms:created>
  <dcterms:modified xsi:type="dcterms:W3CDTF">2024-10-17T20:19:21Z</dcterms:modified>
</cp:coreProperties>
</file>