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6EA8-471A-0214-A4BF-915728FF1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B4902-92B8-4F8C-9B07-DA8AFE608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AD223-6358-3FC4-EF14-4A85D3310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F88E-94C8-407A-A9EA-53A5AAA6BEC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59E6B-3A55-98A5-FBE1-CF3CA2474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376E0-4AC6-ED5D-37BC-90EAD30E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8B6-FE0E-455E-8B04-B6D9BED54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4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3A81-81D6-74DF-D986-486D4E61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72A9C-909D-6218-B6B9-35A6B4DB1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F17E5-51EF-336E-BB72-313A6669C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F88E-94C8-407A-A9EA-53A5AAA6BEC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ED9A3-3088-9AF7-391C-C8FB8957E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11198-167B-F3AE-513E-729E9CD3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8B6-FE0E-455E-8B04-B6D9BED54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0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DD5538-3185-D550-D57E-58741B5FD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D30E1-7F14-4443-149B-EC9E84981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4C668-56BB-AFE3-16A9-FB814E950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F88E-94C8-407A-A9EA-53A5AAA6BEC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A8525-C14F-5233-06DC-3DC508FB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7F623-AE8B-F408-54E6-4CF9FFEE1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8B6-FE0E-455E-8B04-B6D9BED54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9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3A44-4EEA-070E-76CF-ADD03204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1564B-74A1-2EC9-E18D-12B80A48F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D8B69-919B-447E-F077-E2DD97C2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F88E-94C8-407A-A9EA-53A5AAA6BEC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4CF87-89CB-5FC7-7924-30FD66E52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42A2C-CFE6-84F5-21BE-81C6EC48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8B6-FE0E-455E-8B04-B6D9BED54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6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F002-5658-6A9B-5C38-CA9E9E954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56831-7BDB-AF5B-F211-42EC0F6B7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1B66C-343D-1474-D6BF-C703C8BEC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F88E-94C8-407A-A9EA-53A5AAA6BEC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B0BA9-4DEB-2B0B-368C-50A1F8E1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65A5F-58EB-BEB2-E252-C3083B31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8B6-FE0E-455E-8B04-B6D9BED54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0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2670-5092-2F17-BBAC-B0E95A3EA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02E60-94EA-F520-D60D-001D25EB7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DEC2D-D531-68A4-40F8-2BCBB63D5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C36E5-9F03-BBB8-D33E-234FBACF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F88E-94C8-407A-A9EA-53A5AAA6BEC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596AB-B74D-3035-9C03-418AF704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37224-3A09-8919-4E5F-46369C1D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8B6-FE0E-455E-8B04-B6D9BED54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4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70CA5-D394-0EC3-4C21-1D7B3DFAB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DF751-1A10-B641-8A1F-BF1FDD616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A02D3-6902-0FDF-0C4F-03CD9FE10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C1332-68FB-FDC4-5C80-34188C876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34218-C81B-1A10-EDC4-03991183F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B1A7F7-6B76-9302-B607-B146BCA5A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F88E-94C8-407A-A9EA-53A5AAA6BEC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E37AFF-B55F-1C73-0CED-4D32A9F3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FA381-1D13-2DC0-0493-2D6B3096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8B6-FE0E-455E-8B04-B6D9BED54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3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63056-B4A8-AEDD-9BF6-254A44727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7A5BC8-9602-DDDD-7E7A-EAE070FEA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F88E-94C8-407A-A9EA-53A5AAA6BEC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96466-FC69-A425-FD70-93108D97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46DC24-6210-7B69-87FF-EB572DF44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8B6-FE0E-455E-8B04-B6D9BED54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7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E2C17D-889B-894D-8359-4A47BD382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F88E-94C8-407A-A9EA-53A5AAA6BEC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108B5-B2B2-60E2-F6AF-93DD9E63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6664F-D118-2B82-7DE4-496D864F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8B6-FE0E-455E-8B04-B6D9BED54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3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CE90-EF90-54D3-DE23-B57C3D871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E23D8-8564-7F3B-B0F2-41C056F32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C438D-42CB-A309-570A-A286640CE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E2AC4-33D1-D053-4254-1F50862C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F88E-94C8-407A-A9EA-53A5AAA6BEC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8073F-BE3F-B82C-5A5D-743EE2A9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91EB4-7697-00DD-A02E-C75E71E13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8B6-FE0E-455E-8B04-B6D9BED54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2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F91E-D581-F702-D9A7-32EEB5303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2E816E-6BC4-11A8-F5D5-09ED6B1F2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13128-DF2B-5E47-940E-2CF92929D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B2911-4721-9B48-18AE-4CC7FA42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F88E-94C8-407A-A9EA-53A5AAA6BEC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6871A-DC4F-DF9C-4C52-5305398C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44AE9-72EC-3D22-6CC4-C99FC1C61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8B6-FE0E-455E-8B04-B6D9BED54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91CB1-7D88-CFF6-3E83-D7BDA25A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DE21B-368E-7146-6378-DE624765E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A205C-9590-94C8-1B23-F43370467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77F88E-94C8-407A-A9EA-53A5AAA6BEC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EB6E9-D559-F7E0-1F4F-EBC7DD014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23B2A-CE92-90F7-6E83-B24F10A35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4728B6-FE0E-455E-8B04-B6D9BED54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0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53FB-B43F-D1FC-0412-DBA52F5F30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Outer Course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75C77-73DB-631C-7915-BCBE5DBE5C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3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861E21-5783-B458-6BFF-3B323DF78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33" y="133325"/>
            <a:ext cx="10894734" cy="65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85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21724F-D566-C344-917F-CAB58A98D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93" y="169407"/>
            <a:ext cx="11047613" cy="651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7FF24A-955F-E792-383A-A48C9420C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629" y="1495197"/>
            <a:ext cx="3914775" cy="49434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DFDF66-9F0F-653E-D677-1C239E01CA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6255"/>
          <a:stretch/>
        </p:blipFill>
        <p:spPr>
          <a:xfrm>
            <a:off x="154257" y="123597"/>
            <a:ext cx="5185115" cy="42538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2B731DD-FE85-F1AD-3F9C-8EB9DA01E5EE}"/>
              </a:ext>
            </a:extLst>
          </p:cNvPr>
          <p:cNvSpPr/>
          <p:nvPr/>
        </p:nvSpPr>
        <p:spPr>
          <a:xfrm>
            <a:off x="3307404" y="3351178"/>
            <a:ext cx="291830" cy="369651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CB9A07-71C1-E616-B00B-B20DF895BD4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599234" y="3536004"/>
            <a:ext cx="3153147" cy="705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CC6B5D-A9A9-3CE4-B08A-FEA42652119F}"/>
              </a:ext>
            </a:extLst>
          </p:cNvPr>
          <p:cNvSpPr txBox="1"/>
          <p:nvPr/>
        </p:nvSpPr>
        <p:spPr>
          <a:xfrm>
            <a:off x="7440544" y="848866"/>
            <a:ext cx="308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Interpolated crossing, accurate to sub 1ms.</a:t>
            </a:r>
          </a:p>
        </p:txBody>
      </p:sp>
    </p:spTree>
    <p:extLst>
      <p:ext uri="{BB962C8B-B14F-4D97-AF65-F5344CB8AC3E}">
        <p14:creationId xmlns:p14="http://schemas.microsoft.com/office/powerpoint/2010/main" val="1535729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11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Outer Course Summary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Todd Rudberg</dc:creator>
  <cp:lastModifiedBy>Todd Rudberg</cp:lastModifiedBy>
  <cp:revision>3</cp:revision>
  <dcterms:created xsi:type="dcterms:W3CDTF">2024-10-30T06:59:19Z</dcterms:created>
  <dcterms:modified xsi:type="dcterms:W3CDTF">2024-10-30T16:29:15Z</dcterms:modified>
</cp:coreProperties>
</file>