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51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>
        <p:scale>
          <a:sx n="70" d="100"/>
          <a:sy n="70" d="100"/>
        </p:scale>
        <p:origin x="39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89F5-B33E-4AD7-ADF1-06949F32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CC9FE-C8FD-433E-9221-727D8E30B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3E62-8748-4AFE-AC30-2AA4FF5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5EEA-8B3C-4E90-8E72-90F50C47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D63D-96A7-47A3-B5B3-92C6096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9D2A-E8FB-45FD-8C6D-8A11F57C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66506-4EB9-413B-A8BE-2CD7991F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D2E3-5BDE-49EC-B3BD-D71E1856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6346-D9B4-4FA0-96B1-71E03763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0A30-993B-400F-A38F-973933AD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60154-CFCF-4554-A51A-2DD7BD00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5C33B-4BF2-4630-A4FB-E5ED9A8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00C1-00E4-47C4-A075-B9D2F8F0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6454-D67C-4E2F-A7E0-F3B4E36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6585-CA38-404B-9223-76E14A8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6E26-4A7A-47D2-963D-CCCC28AA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070D-F50A-46DE-8432-8C30F802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6361-C314-48AA-9353-17551DA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E0FB-E62F-4B65-950D-3DA99170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51C7-D3EA-4DF4-8F1A-715F8D4B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6A4-CCFB-4BF5-B7E0-76E427A3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B3D88-A681-4AE6-B635-6DCE4BA6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6F7D-6DC6-4276-A3DC-9821B42F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1694-C693-4824-83F9-4C1DD90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90CC-2376-4959-A1DD-BD879E62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4B2D-99F1-4AB1-871C-6DE1DB8A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4D83-049B-4865-BC50-EF83DCE2C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20978-4E5E-46F8-94BD-03061202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7A26C-8F9C-4ED6-9581-6177B418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B00E8-2470-4949-8643-674D405D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6C0C-C871-4958-B1D2-C7B5C186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C016-6D8F-4F9F-903A-4C14DADF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6115-65EB-4F4E-BDC7-3F094A6D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E80E5-E035-404F-9497-B81CA652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EAAB9-7F69-4A42-8A2B-5009B482D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C72AC-2249-4295-9E1A-9A47A150E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8578D-810B-4FD7-B3D3-61C3F617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E25FE-0916-473E-B7CF-0A2921F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5EEB6-365B-4A5D-AD02-A4EB26B7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B03D-EEEA-4B93-AD68-F359C840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909A6-6FCE-44DF-BEE2-DD7A3CFE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D8A81-4210-4676-8EC2-44237241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52711-88A7-41C6-9753-BC19A6D7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BDF1D-291D-4134-B965-FD543587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6AD2C-99ED-43DF-B85F-34E30A68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86C8C-5EC9-4D36-8700-180887AE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302F-3E54-46C0-B922-B1CF219F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29C5-68D4-4CC2-A655-AAA5663B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6E6C5-EC98-45F5-BEE6-34C8286B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54F71-621D-438C-9CF3-DAA8C21C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46E8-FEE8-4E88-8E42-4062A6D5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D923B-3706-41CB-BA8A-B4B3D93E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9363-B27A-4854-895D-491959CE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51CCC-CF13-45BC-8EDA-AEB2BD5F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952A9-2E37-4C2F-8895-C66F31791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64440-2320-4608-9714-EDA4690F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104EE-9BA5-4210-8790-1BAA0606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55D7-5718-4AA2-9D02-01FDDFC6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A7CDE-C27C-4885-BE0A-83037633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ED31-C1EB-4EBA-B466-0A9B1284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7B31-3545-4C4B-AF1A-5556D29A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E59F-971F-4611-893E-EA7F655EE1C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5CF7-4DB9-4F1B-B0F5-B5F76066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23D9-BCE0-445C-91B2-2DD6A6AE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E85A-AA6B-4C82-A64E-42009BDD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erkeleyearth.org/funde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://berkeleyearth.org/wp-content/uploads/2018/01/TimeSeries2017.png">
            <a:extLst>
              <a:ext uri="{FF2B5EF4-FFF2-40B4-BE49-F238E27FC236}">
                <a16:creationId xmlns:a16="http://schemas.microsoft.com/office/drawing/2014/main" id="{C942120F-D8F2-46D1-B60F-76D94E2FF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r="450" b="-1"/>
          <a:stretch/>
        </p:blipFill>
        <p:spPr bwMode="auto">
          <a:xfrm>
            <a:off x="5053518" y="1910688"/>
            <a:ext cx="6367571" cy="370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3AEDD-CA30-46AC-BA0A-E3CEFFA7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30" y="643468"/>
            <a:ext cx="4026089" cy="126722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Berkeley Earth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A Measured Approach: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CLIMATE SCIENCE + STRATEGIC ANALYSIS</a:t>
            </a:r>
            <a:br>
              <a:rPr lang="en-US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C033-AE00-4519-9EC4-ADA5320B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Berkeley Earth is independently operated, funded primarily by </a:t>
            </a:r>
            <a:r>
              <a:rPr lang="en-US" sz="2000" dirty="0">
                <a:solidFill>
                  <a:schemeClr val="bg1"/>
                </a:solidFill>
                <a:hlinkClick r:id="rId3" tooltip="Financial Support"/>
              </a:rPr>
              <a:t>unrestricted educational grants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pursue objectivity without concern for policies of government, industry or philanthropic ventures.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project was focused mainly on Temperature aspect of climate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AutoShape 2" descr="data:image/png;base64,iVBORw0KGgoAAAANSUhEUgAABQAAAAPACAYAAABq3NR5AAAAAXNSR0IArs4c6QAAQABJREFUeAHs3QegJWV98P/fabeX3bvtbqPs0pYFpIMRWwQkWABRVFCjYoIpGt83+iYm7z+k2GM0Rd9YwBJUDE2NShUQlo7AwrIL23vf2/e2U//zzO6ce56ZOb3NOfOd5HrnmXnmKZ85u+z93acEUsYhHAgggAACCCCAAAIIIIAAAggggAACCCDQlALBpuwVnUIAAQQQQAABBBBAAAEEEEAAAQQQQAABU4AAIB8EBBBAAAEEEEAAAQQQQAABBBBAAAEEmliAAGATv1y6hgACCCCAAAIIIIAAAggggAACCCCAAAFAPgMIIIAAAggggAACCCCAAAIIIIAAAgg0sQABwCZ+uXQNAQQQQAABBBBAAAEEEEAAAQQQQAABAoB8BhBAAAEEEEAAAQQQQAABBBBAAAEEEGhiAQKATfxy6RoCCCCAAAIIIIAAAggggAACCCCAAAIEAPkMIIAAAggggAACCCCAAAIIIIAAAggg0MQCBACb+OXSNQQQQAABBBBAAAEEEEAAAQQQQAABBAgA8hlAAAEEEEAAAQQQQAABBBBAAAEEEECgiQUIADbxy6VrCCCAAAIIIIAAAggggAACCCCAAAIIEADkM4AAAggggAACCCCAAAIIIIAAAggggEATCxAAbOKXS9cQQAABBBBAAAEEEEAAAQQQQAABBBAgAMhnAAEEEEAAAQQQQAABBBBAAAEEEEAAgSYWIADYxC+XriGAAAIIIIAAAggggAACCCCAAAIIIEAAkM8AAggggAACCCCAAAIIIIAAAggggAACTSxAALCJXy5dQwABBBBAAAEEEEAAAQQQQAABBBBAgAAgnwEEEEAAAQQQQAABBBBAAAEEEEAAAQSaWIAAYBO/XLqGAAIIIIAAAggggAACCCCAAAIIIIAAAUA+AwgggAACCCCAAAIIIIAAAggggAACCDSxAAHAJn65dA0BBBBAAAEEEEAAAQQQQAABBBBAAAECgHwGEEAAAQQQQAABBBBAAAEEEEAAAQQQaGIBAoBN/HLpGgIIIIAAAggggAACCCCAAAIIIIAAAgQA+QwggAACCCCAAAIIIIAAAggggAACCCDQxAIEAJv45dI1BBBAAAEEEEAAAQQQQAABBBBAAAEECADyGUAAAQQQQAABBBBAAAEEEEAAAQQQQKCJBQgANvHLpWsIIIAAAggggAACCCCAAAIIIIAAAggQAOQzgAACCCCAAAIIIIAAAggggAACCCCAQBMLEABs4pdL1xBAAAEEEEAAAQQQQAABBBBAAAEEECAAyGcAAQQQQAABBBBAAAEEEEAAAQQQQACBJhYIN3Hf6BoCCCCAAAIIIIAAAggggAACCCCAgCEwuXatjK96TCaee06mN26UxMCASCQikXnzpP2ss2TWu6+WjnPPLdjq8KpVMnzbbTL50hpJDA5KqK9P2s84XWZdc410vf71BZeTL2NyclKGfvITGb33Ponu2CGpWEwi/f3S9cY3St8HPyCRRYvyFcF9QyCQMg4kEEAAAQQQQAABBBBAAAEEEEAAAQSaU2D7Bz4oE7/7Xd7O9V7xTln4T/8kgZaWrHlVGGnfjX9vBv+yZVJBwP5/+HsJBALZshR0XQX8dt7wcYlu3eqaP9jdLYu/+s9mMNA1AxfTAgQA0xScIIAAAggggAACCCCAAAIIIIAAAs0nsOnSt0rMCKaF58+X7sveKh3nnGuMnFsokkjIxOrVMvj9H0h8/36z4z1ve5ss/pevZkU48PV/lYFvf9u833rqCplz/fXScswx5ui8gZtvlul1r5j35nz8Bpn/qU9lLSffjeT4uGx9zzUS3bLFzDrrPe+RnrddLoHWVpl4+hkZ+M53JDkxIYH2djnup7dK28kn5yvS1/cJAPr69dN5BBBAAAEEEEAAAQQQQAABBBBodgE1iq73yiuk+9JLJRAKObobHxqS7e+/VqLbtpn3jv3RLa7TgaPbt8vmt71dJB6XttNOE5Uv2NaWLk9N193+wQ/J1Msvi4TDsvzuX5vBwXSGIk4O/sc35NA3v2k+Mf8znzYDjZmPT7zwglmXakvHBRfIsT/8QeZtzm0CbAJiAyGJAAIIIIAAAggggAACCCCAAAIINJPA0m9/S3r+4A9cg3+qn+HZs2X+X/2fdJdH77s/fZ55MvjDH5rBP3Wt///+rRb8U9eCxmg8dd08jMDc4A//68h5kf+r1vkbvOUW86mW5cul7yMfcZTQodYtvPpq8/rE00/L5MtrHXm4MCNAAHDGgjMEEEAAAQQQQAABBBBAAAEEEEDAlwKd55+f7reaLmw/1Np/Yw8+ZF5uWbZM2s88057FTKvrLccfb56PPfiglLL1xPgzz0hydNQsQ41cDATdw1ezrroy3YaxBx5In3PiFHAXdObjCgIIIIAAAggggAACCCCAAAIIIIBAkwqoUXfpwyXgFtu1K71OYMd556Wzup1Y9+P79kls9263LDmvTRo7FVtHZ4661DTkQEeHmTXzGetZvs8IEACcseAMAQQQQAABBBBAAAEEEEAAAQQQ8KXA+LPPpvvdsuzICL70BeNkevPmdLLV5X76pnGS+Xw047nMPLnOpzcf2fhD5VGjDbMdAWOdwZalS83b00c3C8mW1+/Xw34H8Hv/h4eH5ec//7nJsNyYV9+WsXin323oPwIIIIAAAggggAACCCCAAAK1EJiampLNRqBscHBQLjU26pg1a1bOapcsWZLzfrE3U8mkDHz3pvRjPZf9QfrcOlGj+awjvKDfOnX9Huk3dhg+esT2zjxnXcv3PbZvr5lFje4L9fTkzB7p75fp9eslYdglo1EJtrTkzO/XmwQA/frmj/ZbBf8+4rKYps9Z6D4CCCCAAAIIIIAAAggggAACnhUoZV29XJ0Z/MEPZeqll8ws3ZdcLO2nn+bInhwfT18Ldh6Zdpu+YDsJdrSnryQnJtLnhZ5YdQWPTu/N9Vwgsy6jjQQA3bWYAuzuwlUEEEAAAQQQQAABBBBAAAEEEECg6QXUhhsHvvY1s5+hOXOk/8YbXfucnJ5OXw9EIulzt5NAxii81PSUW5ac11LTUfN+vnpUpsyAXyqjjTkr8OFNRgD68KVndllN+7WO73//+7Jy5UoryXcEEEAAAQQQQAABBBBAAAEEEKiBwNq1a9Oz8+688045P2NH3mpWP71xo+z6xCdF4nFRQbvFX/+ahOfOda0y2Nqavq5tGJK+OnOSMqbiWkegtc06Lfh7oPXINN589agC1bRf6whktNG6xvcjAgQAff5JyFzzTwX/zsuxu47Pqeg+AggggAACCCCAAAIIIIAAAlUXWGpsalHpNf7cGh01dvXdcf3HJDkyIhIKyaJ/+ap05gg8Bjs708Ukx3NP601OTKbzFjKNN5356IlVVyHTh1OZdWW00V6m39NMAfb7J4D+I4AAAggggAACCCCAAAIIIICArwRi+w/Ijo98VOIHDogEArLw85+TnksuyWkQXrAgfT++P/fGHtYmHuqByMLcG4akC804iRzdZCRlrB+YGB3NuOM8jR3dnCTU16dNB3bm9PcVAoD+fv/0HgEEEEAAAQQQQAABBBBAAAEEfCQQHxoyRv59VGI7d5q9XvB//1ZmXXllXoHWE05I55nesjV97nYSzbjfkrH0mFtet2utJ8wsVxbdssUti3ktZUxdjh7tR+uyZVnzccNYKxEEBBBAAAEEEEAAAQQQQAABBBBAAIHmF0iMjclOY9pvdNNms7Pz/vJ/S9911xXU8ciSJRKeP9/MO/Hsszmfmfjd78z7atRgZPHinHndbraffU768niOuqZeflnUKEF1tJ99dvoZTpwCBACdJlxBAAEEEEAAAQQQQAABBBBAAAEEmkogOTkpO2/4uEytW2f2a87Hb5C5f/RHBfcxYEwV7nrL75v51ai8ydWrXZ9V161Re91GfvVcsUfn+edJsLvbfGzk57+QVCrlWsTwz36evt59ycXpc06cAgQAnSZcQQABBBBAAAEEEEAAAQQQQAABBJpGQO3Ku+vPPyGTzz9v9mn2hz4o8z/1qaL71/ehD4mEj+wnu+9zn5fk1JRWhkqr6+Zh5DPzazmOJPb89WfllVNWmF/jTz/jyKF2JO774AfM69HNm2Xwe99z5Jl44QUZNnZMVkeHsaFp++mnO/JwYUaAXYBnLDhDAAEEEEAAAQQQQAABBBBAAAEEmk5g919+WsYff9zsV8eFF8qsq98tUxs2ZO1nIBKR1uOPd9xX1+Z85CMy8N3vipp+u+3aa2Xuxz4mkaXHGGsK7pBDN90k0+teMZ+b89GPSstxxznKKPRC30evl9G775Hotm1y4J+/KtHtO6Tn8ssl2NYqKmg48O1vixhrAAba2mTB33y20GJ9m48AoG9fPR1HAAEEEEAAAQQQQAABBBBAAAE/CIw98EC6mxNPPSVbr7ginXY7iSxaJCc89KDbLZn3vz4l8cEBGbnzLjPYt/t//6UjX++7r5Z5n/oLx/ViLoS6OmXpt78lO//4BiP4t12Gb7vN/MosI9jVJYv++SvStmJF5mXOXQQIALqgcAkBBBBAAAEEEEAAAQQQQAABBBBAwCkQCAZl0ec/Lz2XXipDt90uU2vWSMLYWTg0e7a0GdNwZ7/3Gul6wxucD5ZwpeXYY+X4n90lQz/5iYzee59Ed+yQVCwmkf5+s44+YypzKZuMlNCUhn8kYCyk6L6SYsN3jQ4UIvCssZvO+eefb2Z95pln5Dxj3jwHAggggAACCCCAAAIIIIAAAgjUToCfzWtn7dea2ATEr2+efiOAAAIIIIAAAggggAACCCCAAAII+EKAAKAvXjOdRAABBBBAAAEEEEAAAQQQQAABBBDwqwABQL++efqNAAIIIIAAAggggAACCCCAAAIIIOALAQKAvnjNdBIBBBBAAAEEEEAAAQQQQAABBBBAwK8CBAD9+ubpNwIIIIAAAggggAACCCCAAAIIIICALwQIAPriNdNJBBBAAAEEEEAAAQQQQAABBBBAAAG/ChAA9Oubp98IIIAAAggggAACCCCAAAIIIIAAAr4QIADoi9dMJxFAAAEEEEAAAQQQQAABBBBAAAEE/CpAANCvb55+I4AAAggggAACCCCAAAIIIIAAAgj4QoAAoC9eM51EAAEEEEAAAQQQQAABBBBAAAEEEPCrAAFAv755+o0AAggggAACCCCAAAIIIIAAAggg4AsBAoC+eM10EgEEEEAAAQQQQAABBBBAAAEEEEDArwIEAP365uk3AggggAACCCCAAAIIIIAAAggggIAvBAgA+uI100kEEEAAAQQQQAABBBBAAAEEEEAAAb8KEAD065un3wgggAACCCCAAAIIIIAAAggggAACvhAgAOiL10wnEUAAAQQQQAABBBBAAAEEEEAAAQT8KkAA0K9vnn4jgAACCCCAAAIIIIAAAggggAACCPhCgACgL14znUQAAQQQQAABBBBAAAEEEEAAAQQQ8KsAAUC/vnn6jQACCCCAAAIIIIAAAggggAACCCDgCwECgL54zXQSAQQQQAABBBBAAAEEEEAAAQQQQMCvAgQA/frm6TcCCCCAAAIIIIAAAggggAACCCCAgC8ECAD64jXTSQQQQAABBBBAAAEEEEAAAQQQQAABvwoQAPTrm6ffCFRBYDI2KWv2r5E9Y3uqUDpFIoAAAggggAACCCCAgJvA+FNPy+jdd0tyetrtNtcQQAABCWOAAAIIVEIgmojKt373LRmZHpGA8X9Xn3q1nDb/tEoUTRkIIIAAAggggAACCCCQReDQd78rB//la+bdtpUr5bg7bpdAIJAlN5cRQMCvAowA9Oubp98IVFjgd3t+Zwb/VLEp4//uWHdHhWugOAQQQAABBBBAAAEEELALDN8+8+/uqbVrZWrdOnsW0ggggIAQAORDgAACFRF49dCrFSmHQhBAAAEEEEAAAQQQQKBwgcTwsJY5MTikpUkggAACSoAAIJ8DBBCoiICa9suBAAIIIIAAAggggAACtRVIxeNahalYVEuTQAABBJQAAUA+BwgggAACCCCAAAIIIIAAAgg0qoA9AMhGII36Jmk3AlUVIABYVV4KR8A/AifOOVHrbEuoRUuTQAABBBBAAAEEEEAAgcoLOEYARhkBWHllSkSg8QUIADb+O6QHCHhCoCPSobVjfud8LU0CAQQQQAABBBBAAAEEKiuQSiZF1FfGkWQEYIYGpwggYAkQALQk+I4AAggggAACCCCAAAIIIIBAIwnYpv+qpqeisUbqAW1FAIEaCRAArBE01SCAAAIIIIAAAggggAACCCBQSQH79F9VdoopwJUkpiwEmkaAAGDTvEo6ggACCCCAAAIIIIAAAggg4CcB9wDgtJ8I6CsCCBQoQACwQCiyIYAAAggggAACCCCAAAIIIOAlgVQi4WgOIwAdJFxAAAFDgAAgHwMEEKiIQCyhrzUyNj1WkXIpBAEEEEAAAQQQQAABBNwFUjH93+AqF5uAuFtxFQG/CxAA9PsngP4jUCGBjYMbtZJGpke0NAkEEEAAAQQQQAABBBCosACbgFQYlOIQaF4BAoDN+27pGQI1FVjcvbim9VEZAggggAACCCCAAAJ+F3CdAjzNGoB+/1zQfwTcBAgAuqlwDQEEihbo7+rXnpnTPkdLk0AAAQQQQAABBBBAAIHKCqRicUeBrAHoIOECAggYAgQA+RgggEBFBAKBgFZOSlJamgQCCCCAAAIIIIAAAghUViAVd64BmIoWNgIwlUxKdOdOSYyxdndl3wqlIeBNAQKA3nwvtAqBhhdIpQgANvxLpAMIIIAAAggggAAC3hZw2QU4GY3mbbOaOrzzho/L5ksulc0XXyITzz2X9xkyIIBAYwsQAGzs90frEfCMQED0EYCeaRgNQQABBBBAAAEEEECgSQVSbpuATOcPAE48/bSMr1plqiRGRmTguzc1qRDdQgABSyBsnfAdAQQQKEeAKcDl6PEsAggggAACCCCAAALFC5S6BmB0xw6tsui2bVq60MTYQw/JyC/+R9pWnCJzrr9eApFIoY+SDwEEaixAALDG4FSHAAIIIIAAAggggAACCCCAQEUEEi6bgBSwC7B93T81CrDYY3rjRtn1p39mPjZ2330SCIdlzsc+Vmwx5EcAgRoJMAW4RtBUg0CzC7x84GWti8NTw1qaBAIIIIAAAggggAACCFRWwHUKcAFrACYPj2sNUQFAtSlIMcfhVY9p2cefeFJLk0AAAW8JEAD01vugNQg0rEA0kX+tkYbtHA1HAAEEEEAAAQQQQMCDAq4BwFj+f5cnDx/We2ME/5LjelBQz+BMJUb1UYPJyUlnJq4ggIBnBAgAeuZV0BAEGluATUAa+/3RegQQQAABBBBAAIHGE3ALACYL2ATEEQA0up4YLm4GT3J0TANLFTD1WHuABAII1FSAAGBNuakMAQQQQAABBBBAAAEEEEAAgcoIuAUAUwVMAU7YRwAazUkM6yP68rUwcVgPACaj09ojE889JwPf+76otQI5EECg/gIEAOv/DmgBAk0hYN8FuCk6RScQQAABBBBAAAEEEPCyQLy0TUBcRwAWuRGIcwTgzNTjw6tWyfYPfFAOfOUrsvXd75HpzZu9rEjbEPCFAAFAX7xmOolA9QWYAlx9Y2pAAAEEEEAAAQQQQCBTIBVPZCbN80JGALoHAIubAmzfSThzCvDor+8WSaWOtMeYGjz20EOOdnIBAQRqK0AAsLbe1IYAAggggAACCCCAAAIIIIBARQTcpgAnC5gC7B4ALG4KcHJMnwKcGQBUuwpnHsVuMJL5LOcIIFAZAQKAlXGkFAQaUmDdwXVy65pb5cEtD0o86Zw+UEyn5nfOLyY7eRFAAAEEEEAAAQQQQKBMgVQ85iwhFpOUsatvriPhsuNv0ha0y/W8umcfAZgZeMwMBprlJI+MBsxXJvcRQKB6AuHqFU3JCPhTIJaISSKVkLZwm6cBDowfkNvW3ma2cf3AeomEIvKGY99Qcps7Wzq1Z4/pPUZLk0AAAQQQQAABBBBAAIEKCyScU4BVDWoacKAt+88j9tF76pliNwFJjo6qx9KHCvqljGm/am3wpH1H4FTugGS6EE4QQKBqAgQAq0ZLwX4U2DK0RW5fe7tMxifl/MXny+UnXu5Zhvs336+17aGtD5UVANQKI4EAAggggAACCCCAAAJVF0jF3GfxmOsAZgkAqnuOEXpGSxPDha8BmDICj45pvWrUoTH6UFpaHOXnG5FYdSgqQAABYQowHwIEKihw76Z7zeCfKvKZ3c+IGmXn1WN0Wv+NXbntVL/t40AAAQQQQAABBBBAAIHaCbitAahqdwvwWa1ym/6r7tnX7bPyu313W0NQ5bOmAaemp/THmAKse5BCoA4CBADrgE6VzStgD/g9v/d5z3b27IVna21bNnuZli43wa7A5QryPAIIIIAAAggggAACeQQSOUYAZnnUMXLvaL5iAoD29f+sqqzAY3Jq2rp05HueNQn1zKQQQKAaAgQAq6FKmQgggAACCCCAAAIIIIAAAghUWSDbCMDkdDRrzW7r/6nMxQQAs5VhBQCt71YjUqwBaFHwHYG6CRAArBs9FftBwE+j4FKiTwGOJV12JPPDS6ePCCCAAAIIIIAAAgjUSCDrGoCxHAHAw4ddW1dMADAxOuZahrX5h/U9nYkpwGkKThColwABwHrJUy8CHhMoN1i5e3S31qM9Y3u0NAkEEEAAAQQQQAABBBCorECqhCnAiRwBwELX9U6Oua8nbm4+YnTRPgJQmAJc2RdPaQiUIEAAsAQ0HkGgGQQK/Y97oX1d2L2w0KzkQwABBBBAAAEEEEAAgUoIxLOsAThtW4Mvo67k4fGMVMapUVZyfCLjQvbTxJj7KEIV+FM/Z6Sm9E1AUslE9sK4gwACNREgAFgTZirxq0BHpMM3XV/as1TrayQY0dIkEEAAAQQQQAABBBBAoLICWacAR3NMAR53D96pliWGhwtqYNYRgCoAGHNZCogpwAW5kgmBagoQAKymLmX7TqC3tVfrc39Xv5b2UsK+Y/Hmoc1lNS8QCGjP29cE1G6SQAABBBBAAAEEEEAAgbIFUgn3kXWONfgyasq2g6/KkhgpLACYfQ3AqGP0n1k1m4BkvAFOEaiPAAHA+rhTKwJ1F9g+sr2qbaj0FOOqNpbCEUAAAQQQQAABBBBoQIFU3GW0ndGPVNT9uupi1inA6t7IiMqS98i+C/CUJG3Tf1VhKdYAzGtKBgSqLUAAsNrClI+ARwUqHaArdxMRjzLRLAQQQAABBBBAAAEEPCuQyrYGYDTXGoA5pgAXGADMNorQXAPQbfoxU4A9+xmiYf4RCPunq/QUgeoLnLvoXJmKH1nwVk2Jnd0+u/qVeqQGpgB75EXQDAQQQAABBBBAAAH/CMTdpwBbu/G6QSSz7AKs8iYKDABmWwMwOZ1lCjAjAN1eBdcQqKkAAcCaclNZswu8/tjXN3sXC+5fpUcYFlwxGRFAAAEEEEAAAQQQ8IlAthGAOdcAzBUAHC5sCnCuXYDd6k6xBqBPPpF008sCTAH28tuhbQg0kMArB1/RWssmIBoHCQQQQAABBBBAAAEEKi6QLQBY9RGAo6OufUkZU4/VNGDHwRRgBwkXEKi1ACMAay1OfU0t8KsNv5JY4siCu2pK7EXHXCRzO+Z6ss8XLLlA7t10b7pt5e5YPB4bT5fFCQIIIIAAAggggAACCNRAIBF3rSRlTMXNduScAjxc4C7AY2OuxavRf+4BwKRrfi4igEDtBAgA1s6amnwg8PKBl9NrAKruntV/lmcDgOGg/se/JdRS8TekpgHb1waseCUUiAACCCCAAAIIIICATwVSsSwBQLeNOI4a5QwAFrwGoHsAUAUe2QXYpx9Guu15AaYAe/4V0cBGFvBT8ItdgBv5k0rbEUAAAQQQQAABBBpRIPsUYJdpuEc7mMi1BmABAUD1S/6cuwC7TgFmBGAjfr5oc3MJEABsrvdJbxDwlADrAHrqddAYBBBAAAEEEEAAgSYTSGWbAlzyCMD8U4BTExPGdsHZdh/OMgWYTUCa7JNHdxpRgABgI7412uxZgan4lNa27cPbtXQzJ/w02rGZ3yN9QwABBBBAAAEEEGgggSxTgN124lW9UpuDuK7Rd7TLiQJGAGYb/aeKSE5Nm19Hi0t/S7EJSNqCEwTqJUAAsF7y1OsLgelE9qH39QaoxZRdNT2AAwEEEEAAAQQQQAABBKojkH0K8JGNCe21JsZzb9yXHB6RfP+GT2bZAETVpYKLrgHGJFOA7e+CNAK1FiAAWGtx6vOVQC2CbKWCDk0NaY/uHdurpYtNdLV0OR5hVKCDhAsIIIAAAggggAACCFRMIJV1Kq77LsDJPAHAVCwmqcnJnO3LNQIwFTVGAE7rs6LMwggA5jTlJgK1ECAAWAtl6kDAgwJrD6zVWhVLuv+WUMuUI9EaatXuHj/reAkG+CtGQyGBAAIIIIAAAggggEAFBbKOAHTbiMOoN9foPatZieHc6wAmRketrI7vSWMXYLUTsP1IsQagnYQ0AjUX4KfzmpNTIQIIIIAAAggggAACCCCAAAIVEIi7/xJfrfXndiRtOwAHu4xZPEE9LJBvHcDk2GG3os1rR6YAu40AZGmgrGjcQKBGAvqf9BpVSjUIIIAAAggggAACCCCAAAIIIFCeQCruvhtv0piK63Yk7AHAnm4J9fZqWfMFABNj2UcAqgCg2gjEcTAF2EHCBQRqLUAAsNbi1OcrAS+vgXfWwrO0d3HSnJO0NAkEEEAAAQQQQAABBBDwtkDWKcBR95GBycP6JiChLpcAoLERSK4jOTqW9bYKPLptApIiAJjVjBsI1EogXKuKqAcBBLwlYN+gxJ4ut7VeDn6W2zeeRwABBBBAAAEEEEDACwJZA4DZ1gA8rAfvzCnAto1E8o0ATNrKyHRQ6/+l2AQkk4RzBDwjQADQM6+ChiCAAAIIIIAAAggggAACCCBQhEA87po52xqAjinAXZ0igYBWRr4AYCLHCMDU1JSxC7DL+oOMANSMSSBQDwECgPVQp04EPCCQEn0h3nJH7I1F9d8mbhnaIlPxKWkLt3mgtzQBAQQQQAABBBBAAIHmEyh+BKB9CrCxCUhYDwskRvLsApxjDUBzCrARBLQfqZT+s4f9PmkEEKi+gP4nvfr1UQMCCDSpwNyOuY6e8R96BwkXEEAAAQQQQAABBBComEC2AGAy5jIKz6jVsQtwZ5cE2vRf2CeGcwcAc+8CbEwBdtuAhBGAFXvnFIRAqQIEAEuV4zkEChBoCbUUkKs5siyfvbw5OkIvEEAAAQQQQAABBBBoEIGUbf0+q9lqLT63wxEA7O6WYEeHljXvFOAcIwDZBVijJIGApwTYBdhTr4PGNLpAX3uf1oU57XO0tJcSw1P6b/a2DW/zUvNoCwIIIIAAAggggAACCOQTiLnv9lvMGoCh3l6tlmQZuwCrAKBaB9B+MDPILkIagdoLEACsvTk1NrFApXfSrSaVWqMv81Dr9XEggAACCCCAAAIIIIBA4whkmwKsAnFuh30EYKirS0Kz9ABg3hGAuXYBNgKSSZcAoDAF2O11cA2BmgoQAKwpN5UhgAACCCCAAAIIIIAAAgggUL5ASgXVsmyuoUYAuo26swcAg8YagPYRgPkCgMkcuwCrXiXcpggTACz/hVMCAmUKsAZgmYA8jkCmwIp5K2Q8OrOzVm+b/tu0zLx+OLfvNOyHPtNHBBBAAAEEEEAAAQRqIZBt9F+6bjU9uEVfk9wRAOxWIwBnpR9RJ7kCgEkVWMwyutAqxC1A6BaMtPLzHQEEaiNAALA2ztTiE4GLl13sk546uxkIBJwXuYIAAggggAACCCCAAALVEciy/p9VmQrWhWwBwMThw9Zt87s5Bdi2BuCRjTymJGjbHVg9kBwb0553S7gGCLNsVuL2PNcQQKA6AkwBro4rpSLgO4FXD73quz7TYQQQQAABBBBAAAEE6iWQbQdgqz1uG4E4RgCqNQBtAUD1fGJY3zDQKjMxOmqdFvc9ZUxX5kAAgboKMAKwrvzZK//i3a/Itx+d2aTh1j+6UF673Ls7ymbvib/u3L/5/nSH1YYgr136Wulq6Upf89LJBYsvkPs235duUndLd/q8lBP7rsKllMEzCCCAAAIIIIAAAgggUJhAvinA9pF45rqAtum7QSMAGOw2fg5Qs3ky1hNMDA1JpL/f0RD7CMBAJCKpPCMRVSGpZMpRFhcQQKC2AgQAa+tdUG3r9ozKzY9tLSgvmbwl8MTOJ7QGvab/NZ4NALZH2rW2dreWFwDUCiOBAAIIIIAAAggggAACVRVIxeI5y7ePAEyMz6xVbj2oAoCBUEhCc+dI4uAh67LEDxwQWbEinbZOErYpwEFj9GByZCR/EJBNQCxCviNQNwGmANeN3r3ipPGbkc/e9ZLEje9zu/QFW92f4KqXBdQoQA4EEEAAAQQQQAABBBBAoOICidwBwKRttJ99+q9qj1oDUB2R+QvM79b/xPbtt0617/YRgCFj9GCgtVXL45ogAOjKwkUEailAALCW2gXU9f0ntsmLu0Zk+bxOuebcpQU8QRavCLCzlfNNYOI04QoCCCCAAAIIIIAAApUQyDsFOGrsApxxOAKAwaAE2o/MCgrbpvvG9+/LeHLm1L4GoJo+XEgAkJ8LZgw5Q6BeAgQA6yXvUu+e4Un52v3rzTufu/J0iYR4PS5MDXVpx8iOhmkv/1FumFdFQxFAAAEEEEAAAQQQkPwBwGlNyR4ANKf/qrX/jCOyoNARgLZdhI0AYJARgJozCQS8KkCEyUNv5v/7+csyHk3I1WcvYcMPD72XQpuSEufCtuMx5zobhZZX7XxMT662MOUjgAACCCCAAAIIIFA9gfwBwKhWeeKwHrwLdnWm7ztGAO7LMgJwTN8FONhT2AhAYQpw2poTBOolwCYg9ZK31furl/bIg68ekFkdEfmby0+x3SWJQOUFxqJjWqHl7uLbEnKuWel2TauUBAIIIIAAAggggAACCJQmEM+9BqB9F+DkYX1wQqhrZhPASL9tBOCBLGsAjuo/Q4S6e5gCXNrbq8tT8YEBmXzpJZlas0Ym17xsfk8MD5tt6b3ySln0pS8W3K7orl0ydMstMv7EExLbvcfYRDplrCU5Xzpf93sy+/3vl9YTTyy4rHwZDz/2uIzcdZfZ9vghY7MaI6Ac6uuTtpUrpfftb5Puyy4zNrJm/f18jgQA8wnV4P7IZEz+4ZfrzJr++rJTZE5XAYuo1qBdVNHcAs/uflbr4GR8UksXmwgH9b9Ols9ebkxjjxRbDPkRQAABBBBAAAEEEECgAIF8IwCTUX0EYPKwHrxTU4CtI7yg3zo1v8ezbAKSsJfRbewi3OocCKAVphKJhOMSF2ovsPF1F1Wk0qH/vk32f+5zjt2fo9u3i/oavv0OWfA3nzUDgeVUqHay3v1XfyVj99zrKCZujFI9rL4efFA6bv2pLPnmN0RtSsORXUD/iT17Pu5UUeBL97wiB8em5ZxjZ8t7z6vsxh+7jKh8rmP/fvff7OR6hnvuAo22hl61f0NS7fLd3wJXEUAAAQQQQAABBBDwh0AqnjuolprWA4C5pgBHFszX0NR6gSq/tUuwdTPpMgIw2JJ/AEsqlbSK4LtHBMILF0rrsmUy/vjjRbVo5Ne/ln033mg+ozaB6fvIh6XzwgslEGmRqVfWycDNN0ts+w7Z94//JKHZfdJz2VuLKj8z874vfjEd/AvNmSNzrr9e2k491agrLNMbNsjAd2+S2J49MvHMM7L705+WY7797czHObcJEAC0gdQ6+ey2QfnpszslHAzI5686reLDVpcurWxAsdY+jV6fl9fZa7SAZaN/Fmg/AggggAACCCCAAAKVFEjF9V1+7WWr0VOZh3MKcOYIQH0KsHoubgwWsQcAE2O2UYQFrwHoXC89s22c10Zg7p/+qbSdfpq0n366hOfOleiu3bL54osLrjw5OSn7v3BkmnCwo0OO/fGPpO2kk9LPtxtl91x+uWy/9jozQLfv85+Trje8XlTeYg81XXnYGGmojmBvrxx/5x0SydituuOcc6TnHe+QrVdcaUxB3i3jjzwqk2vXSrsxLZjDXYBNQNxdanI1Gk/KZ+9aY8yVF7n+ouPllP6emtRLJdURcNsEpDo1VabUU+edqhW0bPYyLU0CAQQQQAABBBBAAAEEPCyQbw1ARwDQvgnIzHTJYHu7hIwgS+YRs20EogIyU+uOLF1l5Qv19Ba0BiCbgFhi9f0+75OfkO43v9kM/pXSksOPrpKE8TlQx+wPfVAL/lnlqaDxgr/+KzOZOHhIhn/2M+tWUd8nX3zRXOtPPTTrqqu04J9VkKqr7w//0ErK5Aur0+ecOAUYAeg0qdmVbz68STYdOCyLZ7XLX1xcuQUyMzuwc+fOzKTjfPXq1fIOI2rO4T8B+5p9HZHifyvjPzV6jAACCCCAAAIIIICANwRSedbVS0WntYbmWgNQZVQ7ASdGRtLP2NcBHLjpZkkZI8DSRygkHeecLYcfejB9KesJuwBnpWmkG1Mvr0k3t+sNb0if2086zj/fDAyrjWjG7rtf+q67zp4lbzoVnRnhGlm6JGv+yDEzsx7to16zPuTTGwQA6/TiVeDvP3+72az979+5UjpaqvMqlizJ/gdFVb537946CVCt1wS8PF3Za1a0BwEEEEAAAQQQQACBegukYnl2AbaNAEzYdgEOdnVqXQgbOwFPr1+fvhbP2Ak4fvCgDN16a/qeOum94gqJGOvIBQpaA5ApwBpegyYSwzMB4rCxJl+2IxAOmyNK4wcOGKPyXhC1YY26VszRcvxx6eyxnbvS5/aT2I6ZQU8tx808Y89H2gjyg1AfgZsf2yrRRFKO6euQyVhC/ufFPY6GbNg/s77Ck5sPycHDR36Dc/GK+VULGDoawYWCBdzW1PPTRhhT8SnNatPgJhmPjktni/4PCy0TCQQQQAABBBBAAAEEEChJIN8agElj9FXmoTb2yDzs6/tFbDsBxzJ2Ah646SZJTWX8e98I5sz9k4+bxQXaWjOLdT9nBKC7S4NdDXa0p1ucGNM/T+kbxon62dj6vKViMYnu2GFuOJKZJ99528knS/uZZ8qkMWtxxJhG3PeRj4h9sxoV1B78r/8yi4osXiydF70uX7G+vk8AsE6vX63/p44dgxPyyVtfyNuKf39oUzrPqv/zZuno49WlQTjxhEBvq75miGpUkt2+PPFuaAQCCCCAAAIIIIBAEwrknQI8M4VS9T4xNqohBLv1NejDtp2A40fXAIztP2CM/vup9uysq66UlqMbTgZbCQBqOBVI7Dc2YNm1K/uoN1VFvtl+FWiGo4iWZcvT1yaefVbaT3PfcEOtFZmcmEjnje3ZW3QAUD288Aufl50f+yNzp9+tV189swtwOCTTGzeKmpYeM5xCs2bJon/+Zwm2tKTr5MQpQBTJacIVBComEAx4d5+dSm9aojYV+eWGX1bMjoIQQAABBBBAAAEEEEAgu4CaVpnrUOuvZR5J24itUPfMLsAqX+YOqyodM4JQ6hj4zndEW1vNGP0354Yjo//UfaYAK4XKHoWs0+82A62yrXCW1vVGY92/SMT4cMRk8Ac/kN4rr5Dw7NlaxpQx2vPgv/6bdi05Pq6lC020Llsmxxm7/w795CcyePP35MCXv6w/arRFjQzs++AHJLJokX6PlEOAAKCDpDYX/uWa14j6ynV8/YEN8m8PbjSz3PpHF8prl2efY5+rHO7VRiASisj8zvlyYPxAusKeVv23aukbHjhR03Mzj72H92YmOUcAAQQQQAABBBBAAAEPCxS7BmByNN8IwH6tt2oEYHxoSIZvu027PssYidWyZHH6WoARgGmLZj9RQeLZ73ufDN1yi8SNAPH2918r8z/zaem44AIJGMG46VdekYPf+KaMP/aYmVbTf9WRms6YPl4k0uFHHpHRe+7RRhSmizDKH7vvPgnPm2cEAj8sflqCK21QxAkBwCKwyIpAMwlsGdqidefQxCEtTQIBBBBAAAEEEEAAAQS8K5BK5B4BmMzYBViNFkuMzawxr3oV6unWOhcxNgHJPBLDw2YgxwrimPeMIM/cG/44M5ux22v+aZdqVBhH4QK//OUv5Uxj/TsvHguMgJ+adnv44Yclum2b7PqzP3c0M2JMD+++5BIZ/N73zHvBztLWhd//5a/I4Pe/b5bRdfFbZM5Hr5e2U042PrwhiW7eLIM/+rGM3HWXHPjKV2TypZdk8df+RQJB787Cc0DV+AIBwBqDUx0CzSrg9tuWSk8zblY7+oUAAggggAACCCCAQNEC+aYAZ+wCnBw31mOzBeEcawAao7vsx+jd92iXOs87zzHVkjUANaKKJBYsWFCXNf4KaXzAWGdvyf/7prExx89l6Mc/lilj1J/12Qr29EjvO98p8/7ik3Lo//1nuriQcb3YY8wIMFrBv96rrpJFX/yCVkTbqafKImONQBW4VnWN3XuvDJ13rvRdd52Wj8SMAAHAGQvOEChb4LhZx8mstlnpcrpb9N+qpW9wggACCCCAAAIIIIAAAgiUIZB3CvB0NF160rYBiLphHwGodgVWI7Uy12s7bEzlzDzazzk7M2meF7IGoBUgcjzMhYYUUIM/Zr3rKvNLfV7iAwPmlN/w/PkSMEbnqWN6/fp031pOOCF9XujJ8J13prPO+9RfpM/tJ3NuuMFYj/CH5hTh4TvuJABoB8pIEwDMwOAUgXIFLj/x8nKL4HkEEEAAAQQQQAABBBBAIK9AKu8uwDMBwMSoPv3XWCxNgkbAz36EjZFn0S0ZSwUdXcPNytdxzjnWafp7QWsAGlOQ1TRkt1lD6YI4aUgBFTRusU3xVZvGTK5ZY/ZHTQe2bxRSSEejm498DkNz50rE+FxmO9QI1JYTT5CpF1/SP7vZHvDxdQKAHn75/+uSk0R9cSDQCAKbBjc1QjNpIwIIIIAAAggggAACTSGQih/ZYCFbZzJ3AbaPAFTBP7e10tR0Si0AmFm4MbKr/YwzMq+Y58G2Vsc11wtGAFAFHjmaX+Dwo49K8uiakz2XXVZShwPhIyMJJc9Ud7Pw2JH1MK3RhyVV6IOHWB3RBy+ZLtZGIJ6My2M7HjO/Ht/xuKiv6fh0bSovoZbzFp+nPRUKHP0LVrtaeCJz9+PCnyInAggggAACCCCAAAIIlCSQJzCiRmFZh30EYKjbfami8ALnOoBWGWrNtWBHh5VMfy9oBKDKbVuDMF0AJ00lkDI+lwf/4xtH+mRsGjPrmveU1L/I4iXmc2ozmmljw49sh3l/40bzdmTJkWey5fX7dQKAfv8E0P+KCcQSMfnNlt+YXw9seUDUVzQx8x/dilVUoYIy1ypURc7pmFOhkmeKUcP8ORBAAAEEEEAAAQQQQKDyAql4ImehydjMzyKOEYBZNmUI23YCzqyg42zn+n/qfkFrAKqMBACVQsMf8aEhSU5OuvZDBZ33/u3fptf/m/Ox66XFmALsduz568/KK6esML/Gn37GkaXrzW9OX9v/hS9KZkDbuqF2l973hS+ItVN115veZN3iu4sAU4BdULiEAAIIIIAAAggggAACCCCAgJcF1EirXEcqYxOQQkcARnKMAHTbAETVH2xtydWM9D1zDcB0ipN6CEw895xEt+9IV50wgnnWEd2xQ4bv+pmVNL+rjT7sx4QRrNv7d38nvW9/u3T+3mslvHChpKamZGrdKzL03z+V6KYjo/U6X/c6mfcnf2J/vOD0rKuulMEf/tCckj7++OOy9d3vkdkfuE7aTjnF+NCFJLp5kwzd+lOZXL3aLFOtFdj3kQ8XXL4fMxIA9ONbp89VETCWta1KuRSKAAIIIIAAAggggAACCNgF7GsABtrbJZUxMitzxFTCtgtwsJIjAI1NGAo6GAFYEFM1Mw3ffoeM/PznrlVMPv+8qK/Mwy0AqO4nR0dl6Cc/Mb8y81vnvVddJf1/f6MxOrSw4LD1XOZ39ewx3/2O7PyzP5fpV1+V6Q0bZN/f3ZiZJX2upv4u+Y9/L2mzkXQhPjghAOiDl0wX6yewa3SXrJi3on4NoGYEEEAAAQQQQAABBBBoTgHbFGC1Pl8iMwA4PbMeeXLssGaQbQ3AbLutRo49RsLGCCu3o9A1AFOJpNvjXGswgY5zz5H5n/mMjD/9lDE6b6vEBwbM3Z3D8+dLxwUXiBq5137mmRXpVWTxYjn+9ttk9O67ZfS++41RhuskMTgoxpbSEpzVK20nnSzdF79Feq+4wnV9yoo0ookKIQDYRC+TrtRXwG29u+Gp4fo2qoja3dpfxONkRQABBBBAAAEEEEAAgRoK2KcAmwFAIxhjHblHAGbZBKTffROQjrPPsYp1fC94lFeKAKADr8YXFn3pi6K+yjlUIHjO9R81v8opp9C2BIyNRFSAT31xlCfAJiDl+fE0Ag0rYN+heCo+VVZf3HYRbgmVPuS7rMbwMAIIIIAAAggggAACTS7gFgDM7HIyYxfg5OhY5i0JdfdoaSsRmjXLddpmxznuG4Co54JMAbb4+I6ApwUIAHr69dA4BKon8Mj2R7TCx6L6Pwq0mwUkQsZCrJnHSXNOkvZIe+YlzhFAAAEEEEAAAQQQQKBCAqmEvglIsLNTKznnCMDuLi2vlQgEAhJ2GQXYnmsEYIEBQLVjKwcCCNRPgABg/eypuckEGm0TkIAEmuwN0B0EEEAAAQQQQAABBHwkELMFAI1NQDKPVOYagAWOAFTP29cBDM2eLS3HH6duuR6B1jbX646LxrptHAggUD8BAoD1s6dmHwio36B59Wi0gKVXHWkXAggggAACCCCAAAL1EMg3BViMEXdWnsSYPtsn2OO+BqDqh30EYLsx/TfXzzXB1gKX/WEEYD0+JtSJQFqAAGCaghMEyhNotE00ls9ernX4mN5jtHSxCXv/GWFYrCD5EUAAAQQQQAABBBAoXCCVSGiZ7VOA1U1rFGBydFTLm20NQJWp88ILtLw9l16qpR2JsLG3aDB/aIEpwA45LiBQUwF2Aa4pN5Uh4B2B1nCr1pi5HXO1NAkEEEAAAQQQQAABBBDwrkAqHtMap3YBth9qI5CAcd0+AjCUYwRg7zvfKdGdO2Xiyaek8/Wvl563v91erJZWowMDxjqAqclJ7bojwRRgBwkXEKilAAHAWmpTFwIIIIAAAggggAACCCCAAAKVELCvAdjpDACqjUBSExMi9tGCPe67AKtmBSIRmf+pT4kY/1/oEWxpkUS+ACBTgAvlJB8CVRHIP063KtVSKALNJ+C2pp6fpsHGk/oixOsH1svotD7VoPneOj1CAAEEEEAAAQQQQKA+Ao4pwC4jAFUA0D76T7U21J19DcBSeqNGAOY7Ugl2Ac5nxH0EqinACMBq6lI2Aj4S6GrpcvQ2kdTXJXFk4AICCCCAAAIIIIAAAgiUJGBt8GE97DYFWK0BmJqasrKkvwe7nP92T98s4aSQAKCkCACWQMsjCFRMgBGAFaOkIAQaS6DSm3ac2X+mA8BtVKQjExcQQAABBBBAAAEEEECgaAH7GoBiTN01vzJKchsBqIJ/gVAoI1f5p4FCdgJmCnD50JSAQBkCBADLwONRBDIFelp7ZGHXwsxLYt9oQ7tZ50Q0EdVaMDQ1pKWLTajFfzkQQAABBBBAAAEEEECgRgJxfbZNwNiNN6iCgBmHGQC07QAczLEBSMajRZ0GW9vy5mcX4LxEZECgqgIEAKvKS+F+E2ikINjmoc3a69kytEVLk0AAAQQQQAABBBBAAAHvCtinAAfCEXM33swWJ6ejkhwby7xkrP+XfQMQLWMRicKmAKeKKJGsCCBQaQHWAKy0KOU1hcBkbFJ+ueGXsu/wPjl9/unyxuPeKMEA8fKmeLl0AgEEEEAAAQQQQACBJhBwBgBDEjB248083EYAVnoDEFUfU4Az1TlHwJsCBAC9+V5oVZ0Fntz1pKw7uM5sxSPbH5HjZx8vx806Lm+r5nXME2vnXzUasCPSkfcZMiCAAAIIIIAAAggggAACRQsk4tojagqwfSReKjrtGAEY7Kn8CMBgSwG7ALMGoPa+SCBQawECgLUWp76GEHh0+6NaO3+5/pfyiQs+oV1zS1y14iq3y769Zt9oxLcQdBwBBBBAAAEEEEAAgQoLpGJ6AFBUALDFbQ1A+xTg7gq3RI0AzB8AlBRTgCsOT4EIFCHAnMYisMjqX4HJ+KR/O19gz7cNbyswJ9kQQAABBBBAAAEEEECgXAHnFGBjExDbSLzktBoBOKpVFeyuUwCQEYDaeyCBQK0FGAFYa3Hqa0iBcDD/H5Xp+HR62rC1GcgZC87w7NqB5yw8Rx7e9nDF3sfOkZ0VK4uCEEAAAQQQQAABBBBAILdAKuHcBdh9DUDbCMAq7AJcyBqA7AKc+31yF4FqC+SPalS7BZSPgAcFls9eLpm75L52yWvztnI8Ni6/WP8LLd/KeSslGPLmQNsFXQu0tva192lpEggggAACCCCAAAIIIOBdgVQ8pjXOdQ1Acxdg+wjA+qwBKIwA1N4XCQRqLeDNyEStFagPgSoJWCMBq1S8p4r1U189BU9jEEAAAQQQQAABBPwp4LoGoNsuwLUYAVjAGoAEAP35OaXXnhEgAOiZV0FDEGhsATb8aOz3R+sRQAABBBBAAAEEGkvAdQpwqz0A6LILcDXWAGzLHwBkCnBjfb5obfMJEABsvndKj+ok4BYA2z26u06t8Ua1KWGnL2+8CVqBAAIIIIAAAggg0GwC7puA6AHAZDQqiTH7CMAqTAFmF+Bm+3jRnyYUIADYhC+VLpUvYA9clTq99eDEwfIbU6USAhLQSnYLYGoZ8iRKNcpTLLcRQAABBBBAAAEEEEDARcAtABiw7QKcMtYAtAcAq7ILsK1el+YKawC6qnARgZoJEACsGTUVIeAtgWQqqTXIHvTUbpaYaA3lnwpQYtE8hgACCCCAAAIIIICAvwXicb3/obDYdwFOjI6IxPTNQkI9lR8ByC7A+qsghYAXBQgAevGt0Ka6C+wY2aG1wZ7Wbh5NuAXQ7KPs3J6r17W7N96tVT08Nayli03Y+7pi7grpbu0uthjyI4AAAggggAACCCCAQB4Bc/2/lL7cTiBiBABtU3EThwYcJYWqsAZg0Favo1J1Iam31zUPFxFAoGoCBACrRkvBjSwQT+q/TVt3cF0jd4e2I4AAAggggAACCCCAQBMJ2Kf/qq4FwmEJ2jYBie3Z4+h1sKvLca3cC/bAo2t5thlIrnm4iAACVRMgAFg1Wgr2m0C5a+j5zYv+IoAAAggggAACCCCAQIkC9um/RjGBUEjCixZpBU5v2KClg52dZqBQu1iBhH3tQbci2QXYTYVrCNROgABg7aypqYEFuloq/1uyenMs6VmiNWFRt/6PBe0mCQQQQAABBBBAAAEEEPCMgNsIQAlHpP2M1+RsY7AK6/+pCgtZA5BNQHK+Gm4iUHUBAoBVJ6aCRhS4YPEFWrNPnnOylm6GREekQ+vG0p6lWtpKqJGNk7FJsU+Ltu7zHQEEEEAAAQQQQAABBGor4BYAVGsAtp18kmMdwMyWVWP9P1V+sK0tsxr386S+CaF7Jq4igEC1BMLVKphyEWhkgUAgoDXfbYMPLYORcMvz0NaHRG2u8ZZlb7Fnb4i02in4znV3ytqDa6WntUfed9r7hJGCDfHqaCQCCCCAAAIIIIBAEwuk4glH79QU4EAkIm0rV8rk88877qsLwZ7qbNLHFGBXbi4i4CkBRgB66nXQGK8I2He0LXV9v/HYuDy24zGvdEtrh1vAUstgJLYMbTGDf+r66PSoPLjlQXuWrOlXDr1iBj+zZuAGAggggAACCCCAAAIIlCYQjzmeU5uAqKP9jDMc96wLoa4qBQBtm49Y9WnfbbsWa/dIIIBA1QUIAFadmAoaUSAY0P9oqJFw+Y5Sg4T5yq3VffuoR2mvyCMAAEAASURBVFXvqu2rtOo3D23W0pmJ1nBrZtI8jyaijmtcQAABBBBAAAEEEEAAgfIE3KYAizH6Tx3tZ2ZfB7BaIwCDrc6fBRw9ZAqwg4QLCNRSQI9y1LJm6kLAwwL2YFgho+U83J2aNO3CJRfWpB4qQQABBBBAAAEEEEDA7wKphPsUYOWScwRgd09V6AIFBADZBbgq9BSKQMECBAALpiKjnwRKmQI8v3O+LOxa6GDyavAwkdT/0TAVn3K0fW7HXMc1LiCAAAIIIIAAAggggEB9BVKxuN4AYw1ztQagOsILF0p43jz9/tFUtUYAFrIGoCRTrm3iIgII1EaAAGBtnKmlwQSe3PWk1uKtw1u1tFtCjRqMhI4Mu3e777Vran2/zGP1vtWZSfN8cc9i7dqSniVamgQCCCCAAAIIIIAAAgjUXiBlWwPQWv9PtUT9XNL2Gvd1AENVGgEYdFkDMNDersMUsKyS/gApBBCopAABwEpqUlbTCMST+m/UDkcPN03fatmRRl8XsZZW1IUAAggggAACCCCAQMEC9inARzcAsZ5vf437OoChKu0CHOzpkfCimdlQod5eifT3W80xvzMFWOMggUDNBQgA1pycCptZoLulOrtq1cvMHsCzT422tyvffXt+0ggggAACCCCAAAIIIFC8gH0TkMwRgKq09jPcA4DBKo0ADASDsvAf/kHCRtAvNG+u9P/jP4pjXUA2ASn+RfMEAhUUIABYQUyKQuA9K98j71rxLiAQQAABBBBAAAEEEEAAgaoJ2NcAdAQAT1spYgTl7Ee1RgCqerpe/3o58bcPy0mrVknPWy816g/o1RMA1D1IIVBjAeffCDVuANUh4AcB+0i6ZuzzjpEd4tUNT5rRmz4hgAACCCCAAAII+FggoS9ZJOEjG4BYIsHOTmk98UQrmf5erRGA6QoyTgIBPdyQYhOQDB1OEai9gP4nsvb1UyMCTSOgdtHdMLBBNg5sbIg+ndl/Zt522gN6akHhbMfmwc3ZbnEdAQQQQAABBBBAAAEEKijgnALs3IzQbR3Aao4AdHTPPgKREYAOIi4gUEsBAoC11KauhhFY3K3vfvv2k96et+0DEwPykzU/kTUH1uTN64UMx846VmtGT2uPllaJTYObtGtqlF8xhz2AWMyz5EUAAQQQQAABBBBAAAF3AWcAMOzI2O6yE3Cwu4ZrltunALMLsOMdcQGBWgoQAKylNnU1jEDQNlzdr5tbTMQmGuad0VAEEEAAAQQQQAABBPwi4AgAhvQpwMqh/Ux9xk+grU1CNQwAOqcAJ/3yeugnAp4UIADoyddCo5pNwIsj4fwa1Gy2zxb9QQABBBBAAAEEEPChQFxfAzAQcY4AbF2+XLre9KY0zqz3vEfsm4Wkb1bjxDEFOFWNWigTAQQKFHD+LVHgg2RDAAFdwItBPr2Fxadmt82WYqf9Fl8LTyCAAAIIIIAAAggggEAxAvYRgBJ2rgGoylvyjf+QsYcflqAx+q/zoouKqaL8vEwBLt+QEhCooAABwApiUlTzCDRjMC/f23HbqXh533J5cf+L6UcXdC5In3OCAAIIIIAAAggggAAC9RFIxRNaxQGXKcAqgxrx13PJJVreWiUCQX1acopNQGpFTz0IuAoQAHRl4aLfBJ7c+aQ8uPVBaQ+3y9WnXu3ofq7dbx2ZbRdCgZDY1xS0ZfFsstxpwi2hFs/2jYYhgAACCCCAAAIIINCoAql4TGt6Taf2ajXnSDAFOAcOtxCovQBrANbenBo9JqA2unhgywMST8ZlLDomD2x+QEamRrRWbhnaoqXdEm4j6NzyeeXarzb8SmuK6nslj5XzVkpfe18li6QsBBBAAAEEEEAAAQQQMATsU4C9GAAM2KcAJ/VRi7xIBBCorQABwNp6U5sHBQYmBiSZsSX9wYmDZiAws6kvH3g5M9kU57Gk/lvDQjpVzNTockZNFtIW8iCAAAIIIIAAAggg4FsB2xRgMab6eu4I6OGGVJJNQDz3jmiQrwT0P5G+6jqdRcBdoNRpr8UEx9xr9t7VYoJ4zdh/770RWoQAAggggAACCCDQCAKHV62SDa+7SNaffY4M33FHxZvcCCMAxTEFOFlxBwpEAIHCBQgAFm5FTh8JlBoEbCSi+Z3ztebO7ZirpUkggAACCCCAAAIIIIBA8QJqaaD9n/u8JAaMmUYTE7Lv818wvxdfUvYnGiMAGNA7kDHrSr9BCgEEaiFAALAWytTRcAL2jUDmdcwrqQ9q84/zF59f0rPVfqirpUur4pS5p2hpldg4sFG7dmD8gJYmgQACCCCAAAIIIIAAAjaBWEyi27enL6YmJyW2e3c6XZGTRFwvJqzvuKvfrE8qwBTg+sBTKwJZBAgAZoHhsn8E7FNX1bRX+6699jxuOm6bgMxqmyU9rT3aGoNuz9bjmlt77e0YnBy0XyKNAAIIIIAAAggggAACOQTso/NUVrdrOYrIeysV0wOAgXAk7zM1z8AU4JqTUyECuQQIAObS4Z5vBexTgDM3CSkGRQXQ7tt8nycDgPZ+2Ptsv19sWm2cMjQ5VOxj5EcAAQQQQAABBBBAoKEF3IJ9KWNUYCUPex1e3AXYGFWhd5kpwLoHKQRqLEAAsMbgVFdfARXIU0Gp6fh0uiGTscn0uTqZik85RwAa63jkOwoZJZivjEa+bx81qfoyGddtG7l/tB0BBBBAAAEEEEAAgUIE3IJ99oBdIeXkypOyTQEOhDw4BTiotymVZBOQXO+UewhUW8CDe4VXu8uU71eBaCIqP37px7J9ZLt0t3TLdWdcJ/1d/eI2zdW++61fg3vF9PtNx71JHtvxmMSTM9MRCplm7NfPI/1GAAEEEEAAAQQQaE4Bt2BfKlrZEYASn/k3t6kY8eCP9o4pwPkHVTTnJ4JeIeANAUYAeuM90IoaCKgpqSr4p46x6Jj8ZstvzHO3IJd9OmwhU4CX9CyRvvY+s0z7/3gxEObWb3u7e1t77Zdypu1uOTNzEwEEEEAAAQQQQACBJhSwr8+nuugWFCyn6/Y6vDgFOGCbApxKJsrpMs8igECZAgQAywTk8cYR+O2232qN3TS4SUtnJn6353eZSRmdHtXSbolwMCzFBszcyqnVtW3D27SqVu1YpaVVYnHPYu3a8tnLtTQJBBBAAAEEEEAAAQQQ0AVSsah+wUi5XXNkKuJCKqEH0wIhD44AtO0CbCyMXkQPyYoAApUWIABYaVHKawqB9QPrm6IfuTpRyqhE+9ToXOVzDwEEEEAAAQQQQAABXwrYp+caCBUfARjXpxR7cQSgOKYAswagL/880GnPCHjw1wSesaEhTSZQi+mpkVCkodXu2XiPqCDf2QvPlvmd8xu6LzQeAQQQQAABBBBAAIF6CLhtAuJYs6/chtmCjAEPrgFonwIs7AJc7lvneQTKEmAEYFl8PIyALnDt6dfKNSuv0S8aqULW23M8VIcLT+9+Wp7a9ZQMTw2btZcySrAOzaZKBBBAAAEEEEAAAQQ8I+A22s81KFhGi1NxfQqwNMAU4BRTgMt44zyKQPkCBADLN6QEBJpOINtoyWzXFcDesb0SS+pTERol8Nl0L5AOIYAAAggggAACCNRNwD0AaNu1t8zW2etgCnCZoDyOgA8ECAD64CXTxSMCczvmVpViKj4lu0Z3ye7R3VWtp1KFnzb/tEoVZZaz7uC6ipZHYQgggAACCCCAAAIINKJAKqr/Ulz1ofIjAPWAohenAIttF2CmADfip5k2N5MAAcBmepv0JafA8j59B9sT+k4w889pn+N4zh4svOyEyxx57BdU4O+m52+Sx3c+br/lyfSKeSuytsva7EMFNDOPjYMbM5OcI4AAAggggAACCCCAgE3APjpP3Xa7ZnusuKRtDUAJhYp7vga5A7ZdgJkCXAN0qkAghwABwBw43PKHQHdrt9bRcDAsoYD+H9DOSKeWp9hEo62lNxGbMLs4Fh0rtqvkRwABBBBAAAEEEEDA1wIp2w69CqPqIwDDHtyMMGQLNyTZBdjXfzDofN0FbH8i694eGoBAwwo02np3udbz2zK0pej30Gj9L7qDPIAAAggggAACCCCAQAECbsE+t6BgAUVlzWIfUejFNQADQT3ckEraNi7J2jtuIIBANQTC1SiUMhHwosDSnqXy+8f/vlij8fra+7zYTE+0yTLqbe2VXcb/ZTtePfSqqC91rN632pHNKsdxgwsIIIAAAggggAACCDSrgH16rtFPt6BgOd1PJWxrAIb1GUzllF2xZ21TgIVdgCtGS0EIlCJAALAUNZ5pSIGlvUtFfeU7VNCqlNFsuYJdpZSXr521uH/6gtNl7cG16arsQdMndz4p20e2p+9zggACCCCAAAIIIICA3wXso/NMD5egYFlOMT0AKGEP/mhvGwEoTAEu65XzMALlCuhjcsstjecRaECBXFNhre5Ym2JY6WK+R4IRaQu3FfNIVfKqAOXesb0yMDGQt3wrYJnPJl/wryXUkrcuMiCAAAIIIIAAAggg0EwCddkF2INrAAZsuwCnUqwB2Eyfc/rSeAIe/DVB4yHS4sYQ2DiwUZ7d86zZWBUMW9C1QC5edrFr4+NJ/Tdq24e3y8p5K6WcQKBrRTW8eNcrd8maA2tEBfXedtLb5NndRyyKaUKuUY72cs5YcIZpbL9OGgEEEEAAAQQQQACBZhZwGwGYso/YKxMgldDX0wswBbhMUR5HoPkFCAA2/zumh0cFhqeGZcPAhrRHLBkzzyfjk+lr6kSNWhuZGtGuqcDhW094q4QD2f/IWKPmtAc9kjgwfsAM/qnmqHb+asOvJNfOxsUE+jzSRZqBAAIIIIAAAggggIAnBNw2/Kj4GoC2nYa9uAmIMAXYE59HGoGAJcAUYEuC774TyBbkCgVDDT3Sz+1FlrKrr1s5XEMAAQQQQAABBBBAAIHcAm7BPrdRgblLyXPXPqLQg2sA2qcAC1OA87xUbiNQXQECgNX1pfQGEHALBOYaHdcAXXI00a2Ps9tnO/LZL9inPHt5lKO97aQRQAABBBBAAAEEEKiLgMuGH25BwXLa5pgCHMo+U6mcesp61rYLcIpdgMvi5GEEyhUgAFiuIM83jMDze5/X2pptAwu1Rt4fnvmHWl6VcAuiZWbKdv/UeadmZqvLedLlt21dLV1526LWTcw81DRqDgQQQAABBBBAAAEEEMgu4Dbaz21acPYS8t+x1xGIeDAAGLKFG9gFOP+LJQcCVRSw/YmsYk0UjUCdBexr/eVqTr7db3M9m3lvYddCWd63XOybimTmqcV5sSP31DRodewZ21Ny8yplWHIDeBABBBBAAAEEEEAAgToI1GcXYO8FAAP2NQBdBiXU4fVQJQK+FSAA6NtXT8eLFcgXRHO7v/fwXlG778YSRzYcKbbOSuV3GwGYq2wVuCz3eHH/izI0OVRuMTyPAAIIIIAAAggggEBDCdhH55mNd5kWXFan7OWFjvwCv6wyK/2wfQpwIlnpGigPAQSKECAAWAQWWZtTIJqIah0bi45VfBMQt+CgVmmVE3Pa5xRVQ6XaOzo9WlS9ZEYAAQQQQAABBBBAoNEF3Nb7S9k37Sizk/YgYyAcKbPEKjweDOiFMgVY9yCFQI0FCADWGJzqvCcwODlYUKOyrfFX0MN1zhQJ6f8g6G3tzbmmYaP0NZFMyP7D+2UiNlFnYapHAAEEEEAAAQQQQOCIgD04p666BQXL8bLX4cU1AO1TgFNMAS7nlfMsAmULeG+hgLK7RAEIuAsUsyZdMXmt2o7tPVY6Ih2eDEbZA3pB23B8qw/Wd2sEoOqPVw81cvMHq39grlOo2nnd6dfJ4p7FXm0u7UIAAQQQQAABBBDwiYDbhh/2gF25FM5dgL0/BVjYBbjc187zCJQlwAjAsvh4uFkF1Pp19sMKitmvW+n2SLss7vZmAMq+BmAgEMi5wYcVMFzUvcjqnvl95byVWrqeidX7Vqf7oEYA3rf5vno2h7rLEHj10Kty29rb5JFtj4ga1cmBAAIIIIAAAgg0soDbaD+3a6X20fy3esy2xnjYg2N77JuAMAW41FfOcwhURMCDf0tUpF8UgkBZAqu2ryrrefvDVkDNfr1W6a6WLjlpzknmtF8VDOxu7ZYNAxsc1f/xOX8savSjul+JI1/QtJw6HtvxmPb4jpEdWppEYwgcGD8gP335p2Zj1x1cJ2oH6ouOuagxGk8rEUAAAQQQQAABNwGX9f4qOgIw4fyFqRfXAAzY1gBkCrDbh4VrCNROgABg7aypqYEE1Ag5+1HJIN5UfMoMtLWGW+3VVCW9tHepXHv6tVrZX3n8K1paJTYNbjKvndV/lvk9XwCvNdQq04lpM2+t/+fM/jPl0e2PpqstdqOT9IOc1FXg/s33a/X/ZstvCABqIiQQQAABBBBAoNEE3IJ9FR0B6BoAZApwo31OaC8CtRYgAFhrcepraoH3nvZeWX9ovdy+7vas/Xxy55Oigh5qHb63n/R2OWvhkWBb1gcqcENNq5yMT+Yt6aGtD5l5Tug7wXUUoAr2vbhvZnq0mvZsbTCiAqTjsfG8dVQqg319wt623koVTTk1FDg0caiGtVEVAggggAACCCBQfQHXYF/cNmW3jGa47SgcYApwGaI8ioA/BAgA+uM908saCYSD4XRAzK3K6fh0eq26RCohv1j/C3lN/2vMYKBb/kpd2z++X77z3HfSxal2toRa0ulCT8amx+Rnr/5My37jG28UNWJSBXK+8cw3tHskEMgnUMmRtfnq4j4CCCCAAAIIIFALAdcRgNHKBQDFLZjowQBgIGTbcoBdgGvx8aMOBLIK2P5EZs3HDQQaXqCntaesPuSbDqt2pR2aHJLhqWFHPdaze8b2OO5NxvKPzHM8VIELp8w9JWsp1i7IxQRnnt/7fNbyuIFANgE1lTvz6O/qz0xyjgACCCCAAAIINJxAtXcBtu8ArIA8OQLQmPGUeaQSycwk5wggUGMBRgDWGJzq6iewvG+5bB/Znm7AyXNONs/ndMxJX7NO2sPtogJ61vH7x/++tIXbrKTr940DG3NO/XV9qI4Xz154tuQL2h2cOKi1UI0kLOYoJoBYTLlueWtZl1v9XCtNwD4SVW1Yw4EAAggggAACCDSygNsUYLdrpfbRbYShJwOAtk1AhF2AS33lPIdARQT0kHxFiqQQBBpDwNroo6+9z9FgtT5f5rGgc0HeabrWKL/M5xr13FovcHR6NG8XLMe8GSucwRqlWOFiKa7OArzXOr8AqkcAAQQQQACB8gWqvAtwo6wBGAjqP1OxC3D5Hy1KQKAcAf1PZDkl8SwCCOQVsG9coR5Q6/FV+9g6tFWrIp6Mm7sQaxczEg9vfVjU1OTMUZAZt7XTeo28s284MjI9orWLRGMINFPgvDHEaSUCCCCAAAIIVFvAbYReJUcASiLu7IIH1wAU26AKSaac7eYKAgjUTKD6kYeadYWKEMgtsKh7kVyw+IJ0pvmd89Pn9hO1222xR65AmHXPPt1R1WEfbVhsvYXkL3an1Z2jO+XLj3+5kKLNTU1UH57Y+URB+SuV6YW9L2hFDU4OamkSjSlQrxGljalFqxFAAAEEEEDAiwJuwT63oGCpbXcriynApWryHAL+ESAA6J937fuentB3gqivQo6J2EQh2YrO4zbaqZIBj12ju2Q8Op5u19yOuaLWOHSrN52pzJOndj1VZgk87mcBKzjuZwP6jgACCCCAAALNJeAWoHMLCpbaa0f5xlRb+3TbUsuu5HP2NjEFuJK6lIVA8QIEAIs344kmEyhkzbFyg3S12tjgpudv0t7OqfNOlWtWXmOMtq/PjluhYEhrDwkE7AL2qdwDEwP2LKQRQAABBBBAAIGGEnAE6FTr43FRv/gs9+cKVZS9/EDIo//mZgqwel0cCHhGgACgZ14FDam2wI6RHaKmjVqj4Wa1zZI3HfemgqpVU2iXz14uuQJaVrn2AtW030r8h95ebiHpbcPbzGxuo6zu23xfIUWUnOfM/jPlmN5jSn6eB/0hsPbAWq2jA5MEADUQEggggAACCCDQcAJZR/vFYiItLeX3xwgmakckoiU9k7BtAsIuwJ55MzTEpwIEAH364v3YbbVG3Av7ZtaNU2sCqgDg8NRwXo77N98vp80/TXpae/Lm9VIGa3Sj2wjAYtcFLLZfVt3FPuf1/M/uflae2f2MzG6fLe846R3S3drt9SZ7un3ZAueebjSNQwABBBBAAAEEcgik4kagz+VQI/cCFQgAOkYAenEDEKP/gZC+52ilpwCrn3Gm4lPSHm6v24ALl9fMJQQ8K0AA0LOvhoZVW8AaFecWHCulbqu8Up6t9jNeCrIo78d3PC4qAHnWwrPkuFnHldR9tw1VSiqoiIdUm3+98dfmEwcnDsrD2x6Wd578ziJKIKtdoB7v0d4G0ggggAACCCCAQEUFYrYRekcLtwfuSq0zFU9ojzbMFOBE5ZYlUoM4fvTSj8yfKdTPEx844wMSDhLe0D4YJBCwCeghedtNkgg0k0C2EWm1DI65jbqbjhe/43Cx78UtOFmrdQntbV21fZU8uPVBeXH/i/LD1T80R2DGk3F5YPMD8l8v/pc8v/d5c30U+3P29BkLztAurZi7QktXI/Hw1oe1YlVbOcoTeO2S12oFHNt7rJYmgQACCCCAAAIINJpAtinA2a4X2z/7CENP7gCsOhUM6F1LVi4AqGbkWD9bqWWP+He5Tk0KATcBQuRuKjW89vLuEXlkw0F5ZuugbNg/JgOHoxIOBWRBT5ucfcxsee95S+X84/tq2KLmrWr1vtVa5/Ye3qul8yXcgmj5nlH3rRFuT+96Wu7ZdI/jka8/9XVR05GvOPkKc8deR4YKXHALcna3dMuB8QMVKL24ItSoOetQ7VJBtfmd8+XxnY+bl7cMbZF5HfNkae9SK5tnvldrd2jPdJCGIIAAAggggAACCJQtkG2kX7brRVfoWAPQmz/WV3MX4Cd2PqGx3b3xbjl/8fnaNRIIIKALePNvCr2NTZu65ttPmoE/ewejxojurYfGza87n98l7zprsXzp6jOkJcyATbtVMemR6ZFished1y3IpoJ/Fyy+QFTgyC34pypRo9/UBiVqVJzasddvh1q344EtD2jdVv8Bv+HcG7Rr9oTduxYbrSRS+nQLe5tII4AAAggggAACCCCQbaRftuvFitkDiYGQR3+sZxfgYl9t1fPHBwZk8qWXZGrNGplc87L5PTF8ZE383iuvlEVf+mLBbYju2iVDt9wi4088IbHde8xZXJH586Xzdb8ns9//fmk98cSCyyoko/rzM/LLX8nofffK9IaNkjh0SIKdnRKeN0/aXnOGdF10kfRcdlkhRfk2j0f/pvDH+9g/OmV2dEFPq1x++kI5/7g+WTSrXRLG9vDPbx+Sm1ZtlX1Gnrte2G0EiVLy7+8/yx8wNe5loSP77AGnQpqphqOrr6tXXJ03+7qD6/LmKTaDFRQrtI/Flp8rv9pw5Y3HvVHUbsuZx9KepbJzdGf60klzTpL1A+vTaXVSyMYs2gM1SiSSBACrTV3Kn7Nqt4nyEUAAAQQQQACBYgTsATrr2YoFAG1rDAY8uwtw9aYAW6Z8L05g4+suKu6BLLmH/vs22f+5z4n9Mx3dvl3U1/Dtd8iCv/msGQjMUkRRl6fWr5c9n/6MTG/cqD2ngpfqS10fu+9+AoCajjNBANBpUrMry+d1yWfeerL8wWkLJWRbH0FN/33X2Uvk3f/5hGwxRgP+z4t75AMXHst04Cq8HbdRXR8+88Pyg9U/qFht9Q5q2INwQeO3cbVo08DEgCMAWAiqFbjMldctqKlGE6rr7ZH2XI+WfM/ts1JyYTxoChTyrqFCAAEEEEAAAQQaRSCl1rlLuP/S2B4sKbVP9nK8GgCs5hRgtR74S/tfShOqn284ihMIL1worcuWyfjjR5ZiKvTpkV//WvbdeKOZPdjdLX0f+bB0XnihBCItMvXKOhm4+WaJbd8h+/7xnyQ0u88Iyr210KJd86ng344P/aEkRkaMOiLS+653SdcbXi/hBf2SHBuV2J49Mv7kUzLx3HOuz3NxRoAA4IxFzc++9+HzctbZ19kif/u2FXL9D39n5rt7zV4CgDnFSrs5NDnkeLC/q99xzS3glJkp1/1QIJSZtebnbeE2rU61YcZkfFK71ugJNYJy/aH1ZmDz0uWXyoVLLqx4lxgBWHFSCkQAAQQQQAABBJpKINvoP7OT9rX7Suy5vQ6vBgAlaAvKGbPaKnWc0HeCFgBUa4pz5BeY+6d/Km2nnybtp58u4blzJbprt2y++OL8Dx7NkZyclP1fODJNONjRIcf++EfSdtJJ6efbjbJ7Lr9ctl97nTFNd4Ps+/znzGCdylvKkZyelt1/8Skz+Kem+i69+SatPqvMWVdfLalo1EryPYuA7U9kllxcrpvAhcvmpOveMTiRPuekeIFsuwC7lVRMXuv55X3LJVugr9wdd1VwMZqISjJVuZ2zrHbX+7saibiwa6HWjLP6809333d4n/aMSqgResro3k33ml6ODGVeKGcE4KPbHxX19ci2R8yv8eh4ma1pjsd3jsxMB1c9UuthciCAAAIIIIAAAg0rYKxTlu2wj9zLli/f9VRMD3R4dhfgQPWmANtH/OUajJHP00/3533yE9L95jebwb9S+n340VWSMNYRVMfsD33QNRgX6uqSBX/9V2aexMFDMvyzn5nnpfzP4Pe+J9Ft28xHF331q671WeUGWlqsU75nESAAmAXGK5djiZmAj22WsFea2JTteOXQK45+5Zsy29PaIyfOcV/oNN+zjsoyLqhRZ7evu12+sOoL8s1nvpne7j4jS9ZTK5DpVv+hiUNZn6vUDbd63aZ8KrvMo5ApvLvHdmc+4jivxg7HauRk5qGmHhR6qN2OH9r6kKhdkNXX4ejhQh9t6nwbB/V1PJq6s3QOAQQQQAABBJpewD46L7PDue5l5ss8T05MSOKw/otjeyDRqyMAqzkF2Po5x7JqxoESVt+89H3q5TXp5nS94Q3pc/tJx/nnS6C11bys1uYr5UgZU+mHfvrf5qOqvM4Lzi+lGJ7JECAAmIHhxdOntgymm6XWDOSojcA9G++pTUUF1KICJNYGIQOTA7Jq+6oCntKzqADbou5F6a/Z7bMllnD+dtL+H1K9lNqlvPobPDW1QAUB1cYly2cvlwWdC2qH0qQ1efVdNyk33UIAAQQQQACBKgvYg3OZ1eW6l5nPOh+69VZZf/4FsvG1rzUCIT+1LovYphIHIh5d2StoWwapglOA7SMACQDOfDyqeZYYHkkXH54zM1sxffHoiRqVGurtNVOTL7wgpQS/1XPx/fvNMroz1hFU05DVRiOxAwfEXHPTXjnprAIe/Zsia3t9dSNp/AX5n49sTvf5bWfo0yTTN3Kc7DK25s517D/6BypXHu4dESgnUFHOs/dtuk97BS/uf1GuWnGVdi1f4txF54r6yjye2+NcJFUFBgcnZ4LOmfkrdW6f4mmfAlpoPWcvPNucUlto/krke03/a0R9lXKokY/lfA5KqZNnEEAAAQQQQAABBGorkCvQkbLt3purZeNPPyP7/uEfzSxq5bwDX/u6zDI2P1DTHB2BxEbZBTjL5ii5HLLdIwCYTaa614MdM5stJsayz2hSP/ckDx+5rz6v0R07zA1Himnd5IsvprN3nHmmTL70khz8t383Nvx4UkRttmMcKsjYdcnFMu9P/kQiixen83PiLkAA0N3FE1dvfmyrvLhz2GzLW1cukDOWzCq6XUuXLi36GR4QmU5Ml8TwjpPeYY4O+5/1/1PS85V+yJpuq/4CdpuOa6/PCv695fi3SG9brzy45UEZmZ75LY89v0qr//haga1C6rCXoaYil7JGon1nY3u5Vpvs172SLsXKK22nHQgggAACCCCAAALuArkDgM4ZOG6lqCm/u/78z7VbydFRiQ8NS2TBfEcAsHGmAFduE5BmDwCqgTr5BvMsWbJE+4zUItGybHm6molnn5X201am05knU+vWiZq+bh2xPXuLDgBOb5oZDKWCgfs+/wXH6Fe1M/DIHXfK2P0PyNJvfkM6zsu90arVHr9+JwDo0Tf/1JYB+fK9r5qtm9vVIp+78nSPtpRmZQp0tnSKW2AqV7DnbSe+zQyARUKRzKJKOle7F2dujnHB4gvMcvaP75dv/e5b6TLVfzBbQ0fWZEhfzDhRa9upAOCu0V3yzO5nMu44T//ujX9nXhyZGpGvP/V1Z4YCrliBygKykqXJBHL92WiyrtIdBBBAAAEEEPCBQCqaPciXime/l0lz4MtfkuTYWOYl89wa+WcfSRgIl/9zhKOySlwwfubQjqOjtrRrJSZ+vObH2pP5Bi1omRsg8Y53vCNvK+sx4KHrjca6f2rEqTGqb/AHP5DeK6+Q8OzZWlvVtNyD//pv2rXkuL6OpXYzS0IF96xj/xe/ZOz4mJA5H7teZr33vUYgfIHE9u0z1wgc/P73RQXId33ik3L8L35u3rOe47suQABQ9/BEasP+MbnhluckbkwBbgkH5RvXni3zurMHa3I1eudOfYdNe97Vq1dLIX+52J9rxLS5scRk6S3PF6hQm3WoXWLVbr32YzqefUThinkrco6AW9yzWIamhuxFuqY/fu7HXa+7XVw2e5msPbjW7ZaUEpB7cpcxFNt2FPIfJeVqjTy0Hp+Izfy2yLpW7Hc1ndkrh3Kwr0uiPi8cIifPOVnUtHbrUGtVciCAAAIIIIAAAo0qkCvIZwXwcvVt7Le/leHb73DNYu3+ay/HqyMAjalCej8qGADUCyZVK4FIf7/Mft/7ZOiWW8z1+ba//9r/n73vgK/jqtI/6pJVbbnLvTu2Ezu24zikB1JICAmBUEIIkMDCsoHN0nfZ/QfYXVh2KbsLgUAoIYVsElJID6l2HMc97r3IsiTL6r1L//lGuk937rvT3ptXJJ3rnzxz27n3fvPemzvfnEITv/41GrNmDeFz2Ll/P1X//BfU+tZbZl58Vvs7O3xPsa996Jmwv6vLGOfrVHz7Z0NyMmfMoEnf+LppBlz9059Sb0MD1d77a5r8L/8casMnVgSYALTikfBcWV0b3frbTdTY3k1pxg/m/3xsBZ0/x965ptuE3dSCKysr3USMmHoEbYBGm0hLJgyoK4/LGSeKbI8XzbiI1Ei1auMdp3fQs4eeVYvNvI4U1DbUFE4vmE57zuwJ1cwumh06j+bkopkX2RKAQm5Dx4AJusjH6qhG7D3RcMJ1qEQELIGWo/wZykrPonnj5rnOVdcApCfI3dGeoDUrJwRa4cQIMAKMACPACDACjMCwRUAJ0GFZh1Od0bDX8JlW+c/25EWITFHkIOBCMqbwKMDBmQDjGamsaUjZBa6YRlJ65plnaLnh9y4Z0ySD8Os2Yg20vP46dZ04Qae+ZDVXx5wzDFdk+e97H9X97nfmElJzrXt+L+tKzRxSgko3iMdxn75N2w2kYP2DD1JPdTU1Pf88Tfrn70Sk0KIVPsIKk/OXYoSB7HU5VU0ddMt9m6iqqdP4wBL96Kaz6eqlk71253YRIgCzWbc0e+xsykzLdGzmRdvNUUAcKzFXJwJNaKc1dTbFZVYgNY83HA+NtXxyct7sQP49tu+x0DxBVkVKAIaEJPkJokVvKNtA0GJdO32tKxHudznD6Xvjd23cnhFgBBgBRoARYARGHwKCpNOt3Mk/INqDUOmtrtF1NcuEbHEUDZNXAzB2JsCqdZbqE1BgM1yPkwwTVzdlnkStDYFopt3zC2p88imqf+gh6jC0/kRQjtSCAiq8/nqa8JUvU809vwxNMc0o95tk0jD3ggsoJU2JKj0oEAT4mPPPpyaDNIUWIMjJTI6FoIWbCUAtLPEvrGvtok8a5N9JQwMQ6bvXL6GbVsbfqWf8V574Eb2YuzqRZV5WYJof2zS0IxYRLbe+vZ46evyrS6tDHak7YilSb5iWSiPz0tGX6GNLP6YWa/MwbZUDgWgbORTCFFnWqnNoaqly06qM9ppZBhvMbKnYYilWNRctlVLGDW+padKdPnngSdpXvc+c1/6a/fSVNV+J6Ru1WFy3pAOVJ8QIMAKMACPACDACIxYBJ5JPJe5UELrLK9Qia97wu4akyklaAhBaLXIK0ARYfYns5ZlOngqfR4cA8C760I3mH/z79dTWmia/6RMnhoi6zoMHQ4NkzvNvNZU+ZUhRJ2PypJAs3QlMk0XqNeZCTAAKOCxHJgAtcCQm09TRTZ/63SY6fGYgTPY3r15En1o7KzGTGcGjQltr6cSloRVOKwiWYHUiebLTs0Pj6k5AZoFES08d+EruqNxBTx98WtfUUzRftaMXk1q5z4GaA/S9N78X5rdObiPOXzv+GuWk59Cm8k2iKHTUYVKSX0LlzeWhNsU5xWEEoJcb+Julb4ZkxOsEpOxoS4L8w7phEn6s/hjNHTcU/StaPHSfkWhlcn9GgBFgBBgBRoARYAQShYAaoEOeh1Md2qnEntxXrlf9DCbKBBh7Qygs4DkG+3c8E0zInRCadixNgNU9JL9EDsEe9xNo6mUqJr7w2de+e7c5F5gDq4FCvEwya978ULP+3r7Que6kX/avnsY0lw4jlDEydsjEqby9q5c++/sttKd8wNTy7y6bR1+8NLiH6zgtY1gMs2TiEsJfIpLTDenf1xvhzI0EIuzONXea53bkn1np8F9NWw21d7eHWiCSr5vvwlBj5UQNWqFUh7JvnXwrdB7pifoGL1I5n1/5eRKy3EjXSMcY7f2au8Ij0gWJiRfyN8jxWBYjwAgwAowAI8AIMAJBIuBE4jnVYQ6u9YO+/9R2KZlGVNYEpOcOPUeH6w5bRr770ruH8qmKySZrAA5hM8LPWtatC0WyLrj66ohWO2b1qlC/7jJnRYzuk2WhtumT2Kd4CAzlhAlABZB4Zrt6+ujzD2ylraUDEV4/855Z9LWrFsZzCjyWRwSiJSVAxLml2nZDVTnK9KutvzKiR/eEpMCX3g2Lbgjl433iRHw6zSXSfngDKd4Gjh8z3giko2w6nAblOk8ITMp1Vr/3JERqpJpyt3QNaEJLTfiUEWAEGAFGgBFgBBiBYYOAqp0nT9zJPBjtXOuTzAS4qrVKXl74uRoFuLc3vE2EJaqyQqTPDxEOz90cEMDnuPp/fz7QwogMXHTzRxxa21dlTptGWWctps59+6nlrQ3U195OqTk5YR16W1qp9e23zfIMIzJwhmGGzEmPABOAelziUvrlP+2g9YcHnLxeMLeYPrp6Oh08ba9dk5GWQnMm5MVlbiNxkKqWKtpVtSu0NEQfvWD6BaG800lbd5tpDuvkXFZonqlyoImWluKPiALJYndDdTLnlck/zMOp7avHX1WnGmh+5ZSVNL94SG1bCBcEncgHeZQDdHxp9ZdoQvqQCUKQ4/iVZffZ8CsnGdo7fQcimZ8c4Rr9D9UeikQM92EEGAFGgBFgBBgBRiApEFC18+RJ9Xd3ydmwc6e+aByqV6IAU4KiALvtcWNpAoznMzm9ceIN091TtIobskw+1yPQU2+YfWdna8k4mP4ikrXw/1d8x+22ATkqvvVtanzqKXOQGfffT7lrzgsbcPznPkfld/0D9TU1UdV//AdNufvusDZVP/wBwQ8h0tiPfjSsnguGEGACcAiLuJ+9uPd0aMy3j9bS1T9bH8rrTkqKcmjDty7XVXGZBwSgYYdopiJBQwwEYHVrtSiyPT6691H6wqovkJeIwbZCfFR4uXHBH90Lh18wNd6unnc1zSqaFTaC05uwssYhNemwjnEswFpLG0stIx6tP0qrS1ZbyjiTHAh4+Wwmx0x5FowAI8AIMAKMACPACCQAAZWck6bgquHXMxDkQ+piORUEYH+XtV3SBgFJjV0UYJUAxLPeI3seMZ+NLp99edye2ywXaBhk2rZto67SIXPaXoPME6nr5ElqeOJJkTWPCPShprZNm6nyX/6FCq+7jnIvWEvpU6ZQf0cHdRiaevX/9wh1HTlqdsl9z3towhe/qHb3lS+45hpqMEjC1jfXUcMj/0c9laep6KM3E4J+dFdWUr1R1rp+gEeBtuDYT97iS/5oa8wE4Gi74rzeMARUE8SwBh4LYqnZJk9h/rj5pp+7J/c/SfUdAz/YT+x/gu46/y65meVc93YuXvO1TMRjpryp3LWlmyZaMq8Pi3ObvysAcWig+9wEPawTSR30WCyPEWAEGAFGgBFgBBiBWCPgSPINmvDazUEQfG716hgp6YnxAei6345hFGDzpXS/FamDtQNRZyuaK+ira79qBiaxtuBcw2OPh7TuVDTat28n/MlJRwCiHhp59Q8/bP7J7cV54Y030uS7/x+lZGaKooiP037yEzr15a9Q64YN1PLmm+afKix72TKafs8vKDUrS63ivIQAE4ASGPE+PfHDa+M9JI8XBQLRkCGIkBVkqmuvC5F/kNvU2UQIAOInIUpXR0+Hny6BtMUNWU6byzfLWc/niOj8zql3PLdPtobx0iYNet1BE3bXzL+GnjowoPqPuU7Nnxr0lFkeI8AIMAKMACPACDACcUPAicRziwJM3UO+vHUTFpp/6hjJqgGomgBjTXimirVFCXxKlzWV0YzCGToYuSxKBMasWkkTv/51at30DnUdO049tbXmNU03fO+NWbOGim68gXKWL49ylKHuiDI847f3UeNzzxnk5dPUcWA/9TY0Ulp+PmUvWkQF115LhTd8kFLS/LndGhph9JwxATh6rvWoX+nuqoEw5AIIv4SZ6Of3OGHMBNN/oN9+Tu1VX39o6/dGmp+VbyERncaLpM7rfKIhVp3mpToGdmob6zrXt6OxnkCE8ofrvCNcLndjBBgBRoARYAQYAUYgagScSD6VuFMH81qvtksUAei6j1dNgLFgRAKOkqiBBZfueUjGs7cvuIAjstzhfj7V8JeHv2hS+vjxVHz7Z82/aOT4nUshiD7jj1PkCDABGDl23HOYIVDdpvf1Z0dyIHBHb//QjcOunYBBdwNcWLyQLp11qW9NO6cbGog1Xb0u0IhXEk6sIRFHBEmJJOnwluV09nTK2aQ7Hw7XRgdaUCbzOtlcxggwAowAI8AIMAKMwHBHQDXPldfjVId2rvUiCrDiZzAlQUFA5LVpz1UTYDQKgAA83TLkS187rlGYkZYYs2i7+XA5I5AMCCheOZNhSjwHRiA5EAiCoIEfinu33Ut+TYDdtBNlYlKglZZqr/KsIy/dCDQhN9LjztM7qbGjMaz77KLZlrJF4xdZ8sgEgX2YUC7wjYDuMwIHy7FMujFjOR7LZgQYAUaAEWAEGAFGIEgEVO08WbZTHdp5rVfbpWQmJ9llZwIsYxLJuU7xQZWTnsq6TiomnGcEmADkz8CoR0BHONy+4vYwXHTtwhrFqcCvSnt+Zn6cZjY0THdfN3l5OzfUw9+ZjtT0J4FbR4JA0D4Ag5YXyZq4DyPACDACjAAjwAgwAkEh0O8QyddVw0/R7FPnJPqrYyRKA9B1P25nAqwuzGfeSfHBpyhuzgiMKgSYABxVl5sXq0OgsTNcS21S3iTSERP17fX0xok3CNptKiHodAMMUqPtUO0hi2mybk2iTKwhJyNHFJnHc6eca8knMuOEWyLnlcix4b/wRMMJOtN6JpHT4LEZAUaAEWAEGAFGgBFgBPwi4EDiqZp7qmj3+i6zi9ouUT4A1fmreZ0GIPUOuVhS23vNe9EAHJczzqs4bscIjBoEWC921FxqXqggw2Qk3i57m147/ppcZHuOiLkP7Hog5M+vuauZLpxxYaj9vHHz6OWjL4fy8klWWrDhyHUagCohKY+v1umwkNsHda4j93Rk6Pgx4y1RjBcUL3CdAiIhD5eUmpJKyyYuM4PBCExQpku4Vg/uepCO1R8zSegPLPwAJYqwFXPVzTOosvLmcosondYo/DniuyrmA4wunnkx+3axIMcZRoARYAQYAUaAEUgGBFRyTp6Tqrkn1+HctV74ABw8iv6JIgDVZwwxn9BRowHo2ifU2f7ETQOwKLuIMtMy7QVwDSMwShHQP4GOUjB42aMPATvC7nj9cYIJq5w2lW8KkX8of+XYK3I1TcydSEsmLLGUxSqjI4/8+rnw65cwVmuB3Em5kyziczNyLXldprzJShypbQRZpJZHk1eJyfNKzvMkDtcL/iD3Vu+lfdX7zL+WrhZt39LGUpP8QyXW8JeDf9G2GymF2yq2WZaiu274rL5Z+iatK11n/q0/uZ7autss/fxmQOi/euxV83scrSy/Y3N7RoARYAQYAUaAERi5CMQjCjB191gBTNYgIBoC0AwCYp2975ybBqDuWcn3INyBERiBCLAG4Ai8qLyk6BF4ZM8jYULcCCd00Gm3oVxHaqA80jS/eD7dfendZne8RcM/pxsdTIALswpDwyHf2ZvcUXJDk02ikwljJlBLwRBxpxKXQUy1tKE0CDGByNBtrgqzhz5HgQziQYgu6nW036k/7f4TgWxFgrn1Hefe4WEm3IQRYAQYAUaAEWAEGAFnBISfPm0rlbhTGqnag9Dsk8vEuTiK7gnTADSeQRyTXRRgx07ulRXNFY6NdHtYxw5cyQiMEgSYABwlF5qXGT0CSycuJWgBigTV8mRIIB3tTHoFIXnprEsJf3LadGpoLXJ5rM9h2ionncmnXG93DrPYDWUb7KpjUn7FnCsilmt3jVSBMwpnWIq8aENaOgSYwecnIzXDog3rRDRHMrQXIk98jmX50ZiPQPtSkH+QearpFMG/59icsfIQfM4IMAKMACPACDACjIBvBFRyThbgSA6ioUIQpowZQ/2NQ/7KhWxxFLITRQCK8e2OOh+A0ezhxDjtPe3iVHsMer+qHYQLGYFhiACbAA/Di8ZTjj0COlJCvZHoTG6vmH0FXT3v6rAJBnGjCxMaZYGT74z3znkvXTX3qihH8NY9UgJwSv4UbwMkaSu7z4RKduk+i/FckjqfeI4dq7G6egccaMvy3TaScls+ZwQYAUaAEWAEGAFGwA4BJz9+KnGnylDrU3OsgfxEvUokdlAP3f/u/fS9N79HsGTS7XXUsYLIXzn3SouYqflTLXmKkQmw+lwmBoV1zsLihTSraJYo4iMjwAhICLAGoAQGnzICTgioRIiOwIEG0ZQ8f8QUAomMzbZqHhXnFFNte63TdLR1cHYr3/BXTllptqtpq6Hfbv+tto+ucO20tQSCEOTczqqduiahsm++55vmOfyo/e/m/w2V40SHkaUBZ1wRYAxdIfLdQOcUWlfmWzB3YAQYAUaAEWAEGIFRj4BKzsmAONWhnVqfamgAWpJNEJCDjUfpuPEP6UDNAdp7Zi+tmLLC0jUWGVjkOAari5EJsB0BeM38awjPUXiBDhcyOoWNWODAMhmB4YIAE4DD5UrxPKNGICMtI2oZsgA/mlk6H2ZCFki6oEwPv3bB10zSTcwN5ptIIJFUDae5Y+fS0fqjYhrao5CjrRwshD9BJLdoypjDlootg72sBzUIgxqAxdp6IOdmUuuXiNWNEVQZ1q76XLTD1i4wTVBzSTY5Mwtn0vGGgQ0r5jatYJqnKdrh56Wz+F7IbXVlcj2fMwKMACPACDACjAAj4AkBJUKv3Edo8Mll8rlaH64B2EP9vb2kBtJ4u3Iz0ZSCkKinDz4dFwIwNODgCfa8u6p2mQHvSgpKaG3hMrUJ9fe5+A0M6xFeYPcc8Id3/xBqfNs5t9HssbNDeT5hBBgBIiYA+VMwahCYXTSb3BzG2oFx/rTzCQEg5IQbnJw2lm00STAdeeVEAMoyvJxPL5hu28yPFhPekP1888+1soS2o0rMaRt7LDzZeJKeP/y8trVMAKEBojBHm5xMnCOVDTzOtJ4JdcdbRS+Ele4z0dTZFJIjTtq728M+o7JGp2iXyKP6uZfn8n97/o8O1R4y37qi/PLZlxM0XJ1Sfla+pRqEoJrsNnlqO6958fmW20dDKMpy+JwRYAQYAUaAEWAERjcCjlGAe7odwXHTAARBqLaBwL705PDshf3+kweeNNd4sPYg5Uzppzx1xf19aonvvJd9m5c2vgfmDozAMEeACcBhfgF5+vFBAAFAVDJMvan09vdagiXEamYYt7q1mu7Zck9oiNzMXPrCqi9QXmbYLTbUJpKT5s7mSLqF+pQ1ldHiCYvN/DOHngmVqyeT8yab5saiHIRrMiZsauQI0eNyxtGX13zZdao60kxXVtdeFyYLn6tEpT5jg6YSkCizS6iT56tbo11fUa4j50RdUEcdoRjJXIOaD8thBBgBRoARYAQYgZGDgKrFJ6/MqQ7t1PqUMeE+ANU26NeXlhwE4HOHn8N0Quml4y/TTaHc4Emf/V5SbWqX97Jv89LGTj6XMwIjFYHk+KUYqejyukYUAioZ1tDR4Hl9YzIU/x1Sz6z0LCnn7fREwwlTywpkIP4hqqlK1MiS3Ex95bY4/8vBv6hFtnknQujtsrdD/ezw0jnp9UICYd3xTjtPW/0h6gi7aOYUC63FaOaj+0y1drd6FunlGkW6OYu0Hyav+3x5mavnhXNDRoARYAQYAUaAERi1COg09EJgKFF+Q+WDJ2pf1QcgyD8dAdiflqKKSki+t8/64ro/NXxe/UEQgJrngIKsIRNoLJ73dgn5CPCgSY4AawAm+QXi6QWHALS15oydEwpMoZqdOo0EjaHSxlKnJo51dpp5MCHVkYNuNyy3enUy+6v3q0X00K6HwspEwbun36WjdUepuctdA3B96XoqzC4k9HFKE3Mnhpm3oj189UVi8vvsoWedhjOuWPiGw7GDh0qYt8Yy5aRb3/LGciwvsv2SbDpizcs4cptYXDdZPs51Y/hdqyqT84wAI8AIMAKMACPACAABlcSTUdGRd071qTlWJQI7AjBRJsCNHY2mEgL2gPiHZy05kOHiCWcZy/uzvMQw/4XWSm85dd9Wkl9iKkTIvdU2ch2fMwKjFQEmAEfrlR+F6145dSXhT6QXj7xI75x6R2RdjzrSwLWTSwP4Bvy3df9mtoIvuduW32aeR6JZhpucqgkIQkkE6VCnUt9RrxZZ8l7IP3R4/cTrln52mYXFC7UEoK59pFjfsuyWkDgRHQwRkKtaqmhm0czATaRDgwVwAhPz7ZXbA5CUPCK8bLy8kNluxCK0UCubKwn+BNW3vzo0dPK8zEMni8sYAUaAEWAEGAFGgBGQEXAi+RzJQfgXVwKI6DQA1TYYOxoTYJB4SHih7zfBNU5lS6V9txhFAVb9q5c3l4fNgfd2YZBwASPAQUD4MzB6ERibPZZmFM4gBGOwM08NCh2nKL8iQAQ0Ert7u8lLtGI7YuVXW39lefu1auoqum7BdUEtI+nlQKMSCTf8jp4Oqmqtogd3PUjYJORm5NLfrPobTwRR0At124DA1PaXW37pSeMy6Lk5ydPN2ym6shrYBNfALakm5LIPQbe+qEf/+9+939TQxfW/ecnNtKB4gWNXBFtRU2tXK40fM14t5jwjwAgwAowAI8AIMAK+EOh3CPThRA5ST0/YOOFRgG2CgCg+ALPSvLkYeuvkW/TKsVdM7T0Eb7to5kWhOcBCBwoBi8YvIrtAg9Vt1aH22hNlXmgTRBTg146/ph1OLrR7XpLb8DkjMNoQYB+Ao+2Kj+L11rfXE3zS4W/DyQ3mDe2SmZcQ/rwkndaQ3M/uJgMTX7ubptxfPneK9Huq6ZTcNHQOsgYagHJC0IpkSToySczNqU60UY86vO/feT/h7487/2iSf88cfMYk/9AXvutw3ZMxbSnfknTknx1OTgS1GmV7x+kddmJC5fuq94XOcSL7jRQVThqhx+qPhczzQfQ+deAp0c32qPu86cpsBXAFI8AIMAKMACPACDACdgg4+Plz1ADUEIAdGdZB7EyAz52+2tLwnMnnWPK6DBQP1pWuM6uwDwKpJvw/byzbaO6pn9j/BN23/T7zhatOhmuZTgPQIaCcq7zBBu094S9z1b59mzXjAABAAElEQVS8t1MR4TwjQKwByB+C0YMA/FG8fPRly4Lx1stL+s3231BRdpGXplG1idWNKlZy3RZ79qSz3ZqYARnOtJ6xtIO/xWWTllnK4FRY+BQB+dfZ22mpVzNoI9qLOpjYXjP/GpFNmuPhusNJMxd5IjqSVa5P5Ln4TKuBWdRo3V7nmMxr9boGbscIMAKMACPACDACiUfAScvPb93xjgqaKC2pu7M93MdgWhpNLphKi3razJZ4cTo5b7LUS38Kyw1B+KEF9lbYk8Mt0UtHXwp1QtmBmgN0lunPL1Rsnrjtn1JSNPpGUQQBwXy3Vmy1TsImp1qZ2DTjYkZgVCHAPgBH1eXmxUaDAMwDIzUVdtJg0s3JSdtwyYQl5g1a108t8zuu2j9ReQQgURM0+O7Zco9a7CvvFmUXWqIwZYAGpp3vRF8DjsDGifhM6b4Pwsdjdnp2ICgLQjEQYSyEEWAEGAFGgBFgBEYtAk5aftTba5jA9lFKajgxputX2lllIQDb2pvCogCnZGQQ3P7gz08SbojkPnbuW2BVpCUAjacSxwQNQPzBv+FgisYE+NG9j9KRuiNClOPRjZx07MyVjMAIRYAJwBF6YXlZwSOgRuudmj/V8yBeg3pEc6OKpq/nhfhsiDn9z6b/MXvZYQDzVzXpCB+1jVteR+gI0kjXFxubB3Y+QNgMIZDE51d+PqqgITCrwNtTmGzPLJwZNiSCkojkdO0yUhXbD9FphBw/uPCD9PTBp0Or0Wnawo/N3LFzLcS3aKcjAIGn38/QSMc5BDCfMAKMACPACDACjEBMEdARefKAqE/JzJSLzHOddmBPtvVxPb3P4NKUQCEp6dY2YYJtCnRkn85PMro77VVtxJvFu8/sprNAdhrEZyhFaAIM7T+v5B/G0j0LhObAJ4zAKEUgsl+LUQoWL3t4I7C/en9CFoDgE7o3bAmZTAIGtSP+xFRk0wNRpjsGoXnmRADCX6C4TjCJgO+T9819n24qnsq2VW4LmSicbjkd1kdeD5wrw+xZl8ScdHWxLtNtnPwSa25zVP1j6og4RKW79ZxbtaKy0sOdXGND61eDs3hMsVY+FzICjAAjwAgwAowAI+AHAZWgC+sLAs8jAVhUNMnSPa3H2J0pPgahASgn+Ef+0+4/mS9Dsd/Ei+0vnfcluYl53tkT7k5Ht/cL6+i3QCUAIzQBxst1PylS0tLPGNyWERhuCITrHg+3FfB8GQGPCNgFz7Drnp+Zb6mK5CYCH3ggLuC/zkvyctONhICJZO5e5htEGzez3EjH0K05LSXNVpwaxcyrfxE7gS8eedGuKqw8NzM3rCxeBcBpd9VuM/gGIuG6Jb+bLzd50darmrmIBKwjBaMdh/szAowAI8AIMAKMACPgBQFXDUBFg0/I1BGHvdnKi05De1BtpxKAeJGNF8h4yQ6f2eoeV4yn86ftxXeg6I+jbr8t1+NcNXfu7zXUGCNIvf3enqeEaC/PVaItHxmB0YIAawCOlivN6/SNgEq0ud1EdPW7qnYR/q6df62v8d2i9+putrrx1TX4mkQAjb34TIRPQzV6rG7oINbipAGojhnteEsnLqU9Z/aoYrV5WRtQ2yCGhW+ceIPeLH3THOGdU+/QV9Z8hQQpq/ucVbZUEjTyYpV0n2OnsVRSF7463a6zbl1OY3AdI8AIMAKMACPACDACXhHo73HWVLMjCFViD+P1ZSqP64b2X393l2UqMAHedGqTGcADFbBC8ZJUBYWS/BKamCuHHBmS4nd/NtTTOFP8HbZ2NlN7ex3VttWa43ndV/b09VjEumV4v+eGENePRgSUX5TRCAGvmREIR+D2FbfTY/ses1SoN5FYkDbqGJYJSBm/N2FVS0oSFdPTsqYyV/le19LS1eIqS24AuSAX91bvDRV7iUosGkdyfWF6ur50PeENpRdtOjFWIo+C/MMc8MYYvlqWT14etylFS7SqE43kukFGpP3U8TnPCDACjAAjwAgwAqMcga7ICEAytPssyTDt7c9QHtehAai0gwYgfOMdrjts6e6WUffgXvZkIA3Xla4zfVwjKIgqQzcm5A6FACH6066HqLZlvNkUrmA+efYnaUbhDF1XS5lKWFoqNRkvc9N04yJGYEQjoPyijOi18uIYAc8IQIvIjRBI1E0FWmV+ApBg0X79oXkGyqUhzAh0/u9cummrvfoK1HaOoNBNi0wnEpHJ4HfFS5I3WfK52tftc6i2jzZf2VwZIgAT9Rn3s4bhMEc/6+G2jAAjwAgwAowAIzC8EVAJOnU1Ok0/tFHLzeAe6Vb3NSk9RhThLkUDMDPDN/lnjidF5kUe7pJ+tfVXOLVNcJEjXh4frT9q285SoWgAymwg9vcvHXmJPrfycwSfhM1dzTQ2e2zIGkWW48cEGNqMs4pmyd35nBFgBAwEmADkjwEj4BEBmD7KSTVbnTN2Dr12/DW5SehcmFSGCmxOvJIZOk1BXVm8ySN1WV7Hz8vMI1nDb1rBNFWU7zzwAJE7vWB6KCKsVxMDDOZEyukmg02LV/IP/b2+xcRnAmvxOx/dHONdtqB4geuQKkFsZza+uXyziYP4jkCbU6fZOhxxcgWJGzACjAAjwAiEIVDeVE7lzeU0u2g2TcidEFbPBYxAohBwJwAVTb/Biar9oNnXrxCAaNrf0WFdWro1CIi10j4n9lRyC3lfNmHMBBI+AVdOWWk2e+HIC3Jz13P4ZlZNgFMU4hHf45q2Gnpg5wPU2NlojnnbObeZCgzYA59pPWPu+fyYAC+ZuISKsotc58cNGIHRhgATgKPtivN6PSGAmx9uQH4SSKtzJp1DO6t2hnXTkXNhjYwCz+3kV2eDgjLS7G/+XuXq5hRNmVcturlj51pwUwOwRDqHy2ZfRviLJMGsQU0zi2ZaSD5cb5H8vJVEH0RHFoSkLgqbkIsj3rCWNpQSSObZY2fLVeZ5s+FL5VDtIZPwxByDSrrPjROpC/MN2X8lyFe3BDMSOek2dzBNfv7w83Iz84EPBKBujpaGHjO4HiUZJR5bczNGgBFgBBiBRCJwvP44PbDrAerr7yNEj//8ys8zCZjIC8JjWxBQNfkslUbGrl4thwZgWdtpUh2z9LW2WUSqQUAslQ4Ztz3UR5Z8xNYnoINYSxUIRPXlrEoAosPGso2hZy88h0HT8MIZF9Kf9vzJ3OOCSFw1dZVFtlPG6zOIkwyuYwRGIgJMAI7Eq8prihqB+3feH7WMWApYO20tnVdyXkgjCjc5+NCwS9BAxAYZEcHimdQbvm5st82Hro+XMt1bTad+IKtkn4WTcieFNR+XM47q2+tD5SUFJXSg5gA9sueRUJnXE3l+Wyq2OHZ7cNeDZv1bJ9+iTy//NMkkX3t3u2mu0do9EMH3psU30bJJyxzlOVXK10wXndiJaFblyrLUOj95rFFNAr+CrAIC+Y7PER4EYTaCo9PGT/SVZcLkhBMjwAgwAozA8EDg6YNPm7/1mC32Ni8ffZluOfuW4TF5nuWIRqC/14hU2+cc5dYuSEi/EeBDTiD2+tJT5SLzvK/dui8yTYXDWrkXIODH6qmrYWti7qO8Bg9xlzzUwtznqybAGnjePf3uUCfjDCRgaWOpSf6hAi+IEawOfqphRQOf1U5JDRLn1JbrGIHRhEBSEoB1rV10urGDcKxv66LsjDQal5tJxcbfjHFjDC3ilNF0jXitSYIAAkqsP7neMhvc1IIiOSBYR0xYBhzMgNDDP6/p+oXXm5GIv7/u+167BNLOSVtMDADNq2RIKva663rdguvCpvqQ4cg42jQlb4onX4mY418O/oXuXHNnaMi3y94mQf6h8M/7/xwVARgSbJzgbSu07Nq6h940O13TWJG58pzEuRgLGpHQAhEJpvqXtl3qWxNEyBNy+MgIMAKMACOQvAio7iL8Bj9I3pXxzIY7AqoZr3Y93foX8joNQD0BOLQvg/xINQDxQnl75XbzBThenqpJ3fOpJJ3aXpc399cKAajTAITbmP01+0MiQE6q7pZQecOiG8w2bgSg04vg0CB8wgiMQgSSggBs6eyhv+47Te8craMtJ+roRO2AJovueowxQqGvmFFEq2eNo8sXTaSlJYW6ZlzGCASOQFZ6lqvMtdPXEvzZbSjbYGmrkkuWygAyuGnDRFRNMomlM61U24s8VO6RoHEWTfJy88XNXfgXiWYstS8InW0V28xiEKaYy7xx87R+49BIJYDUTY8qX+T94Cr6qEdhCqyW6/K17bWWYvhFCTLB34ucvOIg9xHn0fQVMtyOQY0R6++o2zq4nhFgBBgBRoARYASGPwKqFp9uRXYkoaoZaGoApmk0ANuCIQAxN7hZsXsZLz9HwEffUwee0i3HsczcXyvKOyoBCC1E1RIDY6vPB3jGUlNtSycdON1MxXmZtHBSfkgxQ9dW7ct5RsALAt2nT1Pb1m3UvmMHdVedpt66euptaKCU7CxKHzuO0saNo6wF82nMylWUs2xpxIS8l7kE0SahBODuU430+w3H6YU9p42oP4a6tJHkEOG6BbZ29dCGIzXm389eOURzJuTRp9bOpA+vnEYgBzkxArFCQEc0gDSQy3Gj6ujpCCMAnea0dOLSkH8NYcYLs0bckL0k3FhhIqoLQCF81OFN+b1b7/UizlzPe+e812xb3VpNB2sPOva787w7Tc1FEGFq5DBsFtxSLIkXOCqWCTr4CNIFjsAcz592vhmIBPMBoeo10rIs322tdvUq+WjXTlc+d9xcyzXyG/EMDpJlTYr8rHzdMJ7KYnkt1QmIseTNqWgj6kRePYrvmVzOpiIyGnzOCDACjAAjwAgwAhEh0KPX7pNlqZp+ok4tT8lI15oA9wdkAoxxdfsoMZ/u3qG1/PXoX0WxryP2ZCnGi3g5pfRZn/hhcaLuhfF8pSoSyFqK2MvVG0Tow5tPGibBA/I6uvto+fQi+sSyT5juYeBj24sChzw3PmcEgEBXaSk1PPEkNb3wAnWfOhUOivH8jdRpENVmem7gkJKZSblr11LhB6+n/Pe+lyI1zx+QFpv/E8KYgfj7r5cP0vrD1eaqxE/AxPwsOntaES0ztPrA4hflZFJhTgZ1dPdSQ3s3NRp/x2taaJfR/0Bls+Hzo4+OVrfQ3X/ZSz975TB9/uI59Jn3zDK+6NYfmdhAx1KHGwLqTcTv/HU3SPNm5cEiXb2pyWNfPPPiEAEol3s9h38MlfwDKYckyBz4ymjvsfoL8SrfrV3xmGKzCUxT1QQfcrJ5qlov8vINHWU6AscJQyFHPoIIU/vIZK3cFueR+s3zG/xDHRd5df26NnZl6hrt2sWj/Jp511Bnb2cIdy9RGRGpWSaKdYFDdJ8HeT24rnIbN0yy07NJJdm9RuqWx+VzRoARYAQYgcQgsHj8You5IDSIODECyYCASuJhTj2GO6t043lWJDsNQOqx+gAkRAFOC3/QCCoICObj9Hz00tGXQj733BQCxNrUI55B1CjAxqbNkrAHk/dxqMRzlzo3eb8M0nDj0doQ+Yc+m47VmgTgw7sfRpYun3054TmLEyPgFYH2nTup5pe/opb162EeNvA32BlkXmpRIaUVGn8FhWY07t7GRuptaqK+lhazVX9nJ7W8+ab5l15cTGM/dSuNu+UWSh0zxusUYt4u7gTg1x7bSU/uKDceeAe++UunFtIHl0+la5ZNoZKiHM8L7urpo83H6+jpd8vppb2nTV+BP3rxAD34Tin99KPLTRNhz8K44ahAAH4u4B8skrRyykrSBYWQb1ZwTCtHsJLHkW9YcjnO3cgKtb2qDq+Sf2gvSDm1r5z/54v/mR7a/VAYeSi3AZkTTQLJ4sVEVfXjgeh+0SRoc+GNn0rOYfMyJX9KxKLxJlGODo1xItUAbO0acnUgf44intxgRyeSM1rZ6O801z1n9hD+RFo5dSVdOutSkdUeC7MKLQSgLvqyrqPT98ZpjkKWipOTPNGHj4wAI8AIMALJgYCqye0nQFVyrIBnEU8E8KLxSN0R07pjRuGMmA6tI/d6MxUC0LMPwAyDA8ymPsOENlXSmusLMwF2f6SHz+gNJzeYL0A/tPhDIV/J6n5IBudEwwnCXzSpuq06TMtQNQHWaQBiTCcCEPu2g1XWAG7tEsmK/rDK4sQIeEEAGn9V//EjannjjRDpl1ZURHmXXUY555xDOWcvM8x8F1BKml7RrKeujtp37aKOXbup9Z13qP3dd6mnpoaqf/ozqvv9H2jCnX9HRR/7WNh3wcvcgm7j/msR8Ih/3n6KMgxfBjefO50+d9Fs04Q3kiEyjYhIF84fb/79641L6fndlfSL14+aGoFvH6llAjASULmPLQJrpq0xo+iqDWTSADcZmRxS29rlu3q76GTjSTN6qdDYs2srymvbaunxfY+bmmNVrVWi2NfxJxt/otXOkzUdZZLKl/DBxjI+Tv1VM9TLZl8W1tzP5l5egyzoVNMpOWs5B557z+wNlV0y65Iw8grXCaSpSCCvsGmJJMGRMoLKQAY00iJNKtllt3Y7+Z8793MhUg+bQNlUAsS1Fw1OIRvfAdmHCwhTt6TO3629qJf7Yc1eP2uiv1+cRD8+MgKMACPACCQeAf4NT/w1GC4zgH87uMFBtGjscz6+7OOEgBOxSjoCsCcrnbKM4JYi2fkJVPvCByBIsD7j2TkVmnSDKSwKsNHOLSFSNhL2da8df40+uvSjZj4u3yWXICAmAaioBeJa6QjALeVbzKAlsGzq7g0PXGIuavA/L/tQuT2fj14Ejn3geoL2LrT88q+8kgquu5byLrrIswlvuuEHMP/SS82/CV++k7orKqjxmWep8amnqOvECTr9/X+l3uYWGv/5zyUc5MieXKOY9ifXzKS/vWwuTSn0ru3nNhxMfm9cMY1uWF5CzxlEoPAD4NaP6xkBPwjIkVBFP5mEEGW6Y06G/ef9jzv/aG5KQALdevatVFJQohNhKdtVtcuXNiPMhNWEDQAc5OIGK5M2IH2eOfgMfWDhB9Qu2jyIl2g2DzD5xFtZuwT5ePsoRwazaxtNOcaRr6eOUFLnAMK3OGfABNrv2Efrj5pdvGhIyrKhjSondZ64nn4SzLTtUn17fViVacoRVqovkPHUtwgv1X2W1DXKvaAtqmrYOrUXfVWcIpmrkMVHRoARYAQYAUaAEUhOBEB2gfxDwr3+if1P0Lcu/FbMJqs1AVb81OvamPPrGvK5hzzICOxxQAAabFdozqoGIEyF/SSxn915eicdqj3kp6ulLSxhQNLB4kbdi1kaKgQgKbwd5KjPAn899lf6wqovWMTA6ua5w4PO1iw1RHm9V1J3SrlROoRhtJZMyhCcHckIGM+BRR+92SDoPk8ZU6dGvVLIGP83n6dig/Breu55qr33XoNgHHoJEPUAUQiIOwH4/RuWRjFd5654cLzu7OgvmPMoXDtcEQDZJZvx+tGcA1mgu0F6IRqA19jssbawiU0JtKdePPIi3X7u7a7aTH7Jiq0VW7XjQ/uwJL/EQgCi4bbKbQRtOajtu6WNpzYS/Lgdrj0c1tTLPGePnR1205fJmXWl6+j1E6+HyXYqkPs7tRN1eEO4t3pI+0+Uq0dslJItqRjrCLR4zTmSsb1+h9Q1iH6y/0DRJhJ/l0KekMFHRoARYAQYgeGDAP+GD59rFe+Z7q/ebxky1mahOu0+mADLSY32K+pUYhAagPhs9xmWb3Lqa1eiABtEYSRJpyDgRw6IP9Xdjtof/jlTUt6xFKsmwNsrt1vqReZgjXMgQtEOR5B/vSlnjLOhZy7WAJQR4nMnBOa+8lfKmDTJqUlEdXg2KjS0CfHXfQafz8SnyH4tEj9vngEj4BuBC2dcSPgTCZFz1bdNok531JEbKvmi6+enrKypzGwua+Tp+rttdMUND051nUxUQQAeb9D72/NKkAqTAt08gyiDzxKv6cZFN5pvd1WTAbf+fglGWV7QnwFZtpdz1V+in8805P/47R+HAsSAOP3k2Z8k+MtEinZtbp9TcxDlP7/krdLdzD514Cn6h7X/oKsKlanf52jXGhLMJ4yABwTwvYUWNr4j+IcXMV58t3oQzU0YgVGBQBD3ilEBFC9ywEqlP35AqORer0HemRp80hRUok9U6UyAcY8I69/WLrqYx5SMTOPoXbsI7meQ7Ig3szKg/7ZUbKHpve0k6yiqBKCdwoHO+spuWp2p4kX+EAHoqJVoJ4jLRyUCsSD/VCAzJk5UixKSZwIwIbDzoMmAQH5mvmm+iZtLJBpDWINXgiPIBzsvY/7grR+YEK8pWUPXzL8mYXCDfPzIWR8xxwdRqPORCN97TsmP+j4CfAh8/LzhRQAXNUXr9FiVF1ReJarg2yaaBHMKOZCJKl+V7WSiDkJZTm5vhdHWbTy7NqKfOMrjNnU2ydmw85auFlJxU+ce1okLGIEAEbh/5/0WaedMOoduXHyjpYwzjAAjYI+A+pKyoaPBvjHXMALxREAJ8AHyTiXwwqL9Ds5PJQZhAox9bZgGYFgQENBr1j0YRCLgHxLczojIuMjr9k4oj1VqM6ycBijHwRECIGTFft9pzkwAOqHDdaMVgYQRgKcbO+iFPQMRWRdNLqC1c7370Xr7aA0dPD0Q9efas6fQxPzIHeiP1gs/GteNh/6jdUdDNz2QRQjugUAXD+x6wBESaAvp3jbLN1C7G1FuRi6NyfAX+nvO2Dm20Xmx6Z1fPN9xvqKyvBm+MBKXoIm3ZOIScwKYi1dtPpCCk/Im0QXTL9BOHn4Dhbak3OCeLfeEsoJ4DBUYJ7prKNfL5zIpJper53bXXW0XbX7JhCUEX5Jq9Dr5MxjtGOjvhpFTwBI5AjBkIX/dgutwaptUovWFIy+Y30vbDoMV0eCu82PIm0Q3xLk+lgjoTNljOR7LZgSGOwIVzRWWJQifZpZCzjACBgJu+5qgQVK1+PrTUsIIPJXoE3NQtQdhAmz61wszAVY0AA2i8LJZl1lc5iwev5hgCYQEH3sJTVYLZlI1AO3m5mQRVdXkHmiO93Z2yHL5aEYgYQTgvz63z4zcW5yXRc/eOWSW6eVizBmfR1/+07tU19pJe8qb6Mc3n+OlG7cZ5Qggcu6TB56MCIWfb/45gXRSUzQkhCoLeaGS77ZZ8Tuu3/a6uUVb5mcO0PpDxF38qWnR+EUmqfRfb/+XWmXJuxFjIJ66e4ccBVs6GxnVRFStj3ceRJoumIwfXHVzVrVf5bxOtttnUzdGLMt0c3QbT/fZiESO2zjxrIf2C7Qap+ZPjSqqdDznzGMxAowAIxApAiA0ZC1zvDjlxAjoEIj3fk4lAKH9BxJQTjo/gahXicGUjIFHdVWDsL/TSn6BKCzIKgg9q2DN8M8tkopBvPc8/cZ85OSVANxXvU/uZjkvq7f6QbRUDmZ0+z1dOy5jBAQCDU8+RVU//KGZnfyP36bCD35QVLkeG59+mk7/+w+Mlw5Ek+/+f1RwTeKs8JwmmxACsKyuzST/MLFvX7OIJhX40+CbXJhN37l2Md316Lv01Lvl9NUrF9DUIvsoq04AcB0j4BUBnV+5zDT43AgueXlTtWLyCu2Ad5x7B923/T5LXbKRNZbJRZg5UHOA8OeWVG00tf0f3v2DWmTJJxt2iHoGTdIFxQto3rh5lrkGmQHpCpI1mVK8N6rJtHYvc8E1g09TmDEXZRfR5879HDlFd/Yik9swAowAI5DMCOA+eLB2KEDA7KLZyTxdnlsCEZhWMM1iVaPbzwc5PZXE05kAqyRhaPyentCpeZI+4DlPNQG2NjJeWhtE4YopK8w/tU6Xjzcx1p+qEIB90dsApysyxTqxZxSEp5fnKtGPj4wAvpfVP/sZ9TU3U8HVV/ki/4AeyMKWN9+kphdepDM//gnlX3UVpagRsJMAZkUhNz4zetog7fC1nzU+lz507rSIBr1hRQnNnZBn+kUACciJEbBDoKqlip7c/yS9cuwVuyaeyjPSBm7CojFMMdUyUaceoX3oJXm9Uelu3MlKkvxx5x9NYhLRguOZvJCETvMRmwenNvGsA6G5uXwzqWZPus9CUPPSyQ4al2vnX2uZblZaliWPDL5nk/Mmm3+I5I2ACUEFKhGDef0ui/bJdHz+8PMm+Yc5QRNQ59MymebLc2EEGAFGgBFgBOKFADTj5bR04lI5G/i5qt2XmZVDY/MnWMZRSUJRqZbDByCSqgEo2osjNACdkvpSG88M8XxuiFQD0GlNGYZmpS71GmsTyetzlWjPx9GNAMi7HiNSL75PE7/2tYjAmPj1r1NKZiZ1V1SYZGBEQmLcKSEagJtP1JuqkVcvmRzV8q5ZOpl+/voR2nSsjv720qhEcecRigBMPH+59ZeBrC7SGyXeNHoNSCFuVG4kS6RzCQQIH0Iwz1NNp0LkhI+uCW+qbpbsJpSflU/1HfV21YGXq/PSEWbRDKrKj0aWl76F2YWWZjoz54m5E+kLq75gaRd0BpqVwzWdbjltmToi7l0x5wpLGWeSGwEd2Z7cM+bZMQKJRUD9zrjtmxI7Wx49kQioe+ZY73NUP35jcgpoXGEJNdHOEAxqG1GhkocgEs6aMM/wIfiaaKI9qgTglvIttKFsg+n/EN8NNfAZotDHNVkVACkvPS/q4dNsNAArGzoM34cpNMWwGFSvfdSDsoARjUDzawPfs7xLLqGMqdYXB14XnjFlCuVddhk1v/wytRjy8o3zZEt66jzGszw0GMBj1ayhMN2RDLliRpHZ7VDVQECQSGRwn5GNwA/f+mHECwzCYe7qqavpK+d/hQSx5zYZL+3sNrnqZlgey6lObsfnQwjY4TzUYuDs/fPfTx9f+nHzT61zyt+0+Cb6xLJPODXR1qnzWjt9raWd+qbbUukzo9s4eQ2O4nOoiJvr5ghhduV2A8X6gcBuXC5nBBgBRoARYAQYgdghEO89cJgWn2GeqxJ0ahuxerUcGoDYn7hpANKgpiDkdPZ00u4zu02LALygVsm/0FimPZ7IxfaoagC2dkb/7N5rY0b85+2n6NGtZfTyvirPz1+xXT1LHy4IdOzeAyfwlHfJxVFNOe+ii/AgQu27dkclJ1adE6IB2NDeZa5nQl52VOsS/Rva7B35RzUAdx7WCCC6r+wg2u9i/PbVbTCgiYO/K+de6Wl4QQAeqTvi2F43lq6DShbp2sSyrK27bVhq/wETBAmB82FEUQOOpQ2l2s+TME31i+Of9//ZbxezfayJKkRShHkMomTrEnAJ0gehuh6/xJ1ujijDd0SVLdoGNYaQl+gjfEPiuyYSIkZzYgQYAUZgJCOg/o7b/d6PZAx4bd4QuGL2FYQIuWLvHPPPis6P32Awj9CM1TaDFapvQBCH2IO6EYBot+nUJoJFwI7TO0LDOJ2IZw6nNkHVqQSg1yAgTuNXNLQ7VdP+yiZqaLcGS3HswJWjHoGeqioTg4zp4YE//YCTMX3AxV3PaauFjh8ZsWybEA3ANOOHDKm7ry+qtYn+g+KiksWdRx4Cte3e/O55XbnYOHhtL7dTN6pynXze3eeNzPYqT8gO2kxUyB1ux7E5/rSOH937KD1z6BlTm+ypA085LtermbejEA+Vb518y7GV38+GKgxvin+97de0q2pXaLOstkmmvO57eevZt1KsnXwnEwbwiSineG7q5XH5nBFgBBgBRoARSDYE0lLTTF/CCNyHv1j7/FVJvE7qocYeq8mt0PTDnk3et4lygWHIB2C68yN7ihEsBAoHXsk/yJfHFePF7KiYABsbzKjTPoPgc0tVTR1uTbieEQgh0Ns28DI9LT8/VBbJiejfNygvEhmx7OP8axKjkcflDUROPd0Y3ZdS9B+XG2wk1hgtm8XGGYFYv+FT5W+v3B6XFUIrTZd+t+N3umKzTOdXzbZxlBUI6oC/zyz/DN285OYopQXbXb1mXqTjuoIUc/PzFy/T2PYe6xtPdU2VLZW0rWIb9fb1elmetg1ItSf2P0E6TdS4bhi1s3MuhHbi3HFznRuNsFqV8PPzADDCoODlMAKMQIIRQNCzDSc30NG6ozGdyeG6wxb5r5943ZLnDCOQKARUEq+6q54ONVq/D/D1t750PX1/3ffpxxt/bFqZYL4qeZiSaWgAejABhgZgTVuNryXrXqD6EuCjcVgUYClQhw8xvprm9K6hC6Zd4qsPNx7dCKQVFJgA9DY0RAVEb2Oj2T91UF5UwmLQOSEmwLOKc6m8vp3ePlpD71+mNzPzslb0R5ptRBPmxAjEGoGu3gHTdTFOaWMpNXY0EoIYgBRp6WoRVWHHIG+y0DTzKk8lh8ImFnAB/M+tLlkdkgoz7GRJxTnFlJsZ2W+Feu2TZU1284DWIkx1bzrrJrsmnsqjjZw9f9x813FU3zQqwSkEHKo9ZJqT47uGf7OLZhMCsCQ7ISnmH8vj8YbjYeJBAEPrgRMjwAgwAvFCAHuiX239lWHhM2DN8OGzPmy6lIjH+PF6CRePtfAY0SOAvfLWiq2UkZpBsP548ciL5n4BL8yQ//TyT0c/iI0ENZBHn6G9hz85dXW20WvHXzP3M3h+wH7r9nNvp/5u67OG6QMQJsBKf1kWzlUfg2q9Lh/P/VOYCbCN/z7dPCMpy++5ltKoiKblu+9DI5HPfUYmAunFxdRbX08d+w9Q7lqrj3U/K0Z/JMhLxpQQAvCi+ePprSM19PS7FfQP71tIkWjw1bV20dM7Kox3IkQXzhufjNjynEYYArobpSDi/PoLtINmUu4kuypLuW4ulgYJygQ5r8KsQmrsHHiDEu1ybjvnNpo9dnbEYsR1VgUsLF5IiDRtR1qp7eOZhwPoDy76IKWnxu9nfvyY8ZY30IsnLHZd8gtHXrC00ZGtDR0N9PDuhy3tbll2i0kAWgqNTKSkd1VrFU0rGPDZocpM9nx2erbFB2Cyz5fnF45AkL+d4dK5hBGIDwLQwhPkH0Z8fN/jcSMA47PCxI6Cl6rYF8HFBf5gzlqUPRAQMbEzS67R8Xv6h3f/YPrDw8yAk7y3COLlWHVrNT198Glq6myii2ZcZHn5rWoAwn+f6sOvrrnaIP+GIuGWNZWZIKp9uw3eEC5ZVrsSgP73enZ7W/VqYh8ZLcGuEoDG4qNKfS4EIsg/pM7u6NyNRTVJ7jzsEMg5dwV1Hj5sRvAt/uxnIp5/80svmcFEclasiFhGLDv6/7UIYDYfOGcq/fjlQ9Ta2UPfeHwn/frWVZRqE8pbNxx+2L/x+C5D46rH+FFPpeuXT9U14zJGIFAEdAE1xENbpKSDOkGvN+PLZl9GF0y/wHxz+OaJN2ln1U5VlJmHPLztVE0EtY2TqHBNyRq6Zv41phYbNnHRJhAksUjQKPy39f8WC9GeZULTzy5BCyyeBKD4PtjNJ9LyZodocXmZeSR84OHzjjf7mIfu+9re3U6P7XuMjtUfC5tKRXPFsCUA4eNTDgIStjguYAQYAUYgDgjo3EbEYdhRM8SBmgOmX2Kx4BmFM+izKz4rsnwcRKC8uTxE/qFIJv+QD2JPDI29U02nII6eP/w8LRq/KPRSUjXj7U8LD+KR0mPjpsUwDZZT/yDxpxKIchucmxqANiLVtiLvZc+GF90gUPFSOZoUZgLsQuC5jdVhh99gx5a0140Xwqn01xMVtGT6B2li7kQ3kVzPCBjRfy+hhv971Ijeu4uaXnqZCq7yFsRThq7p5ZepfafxXG5o7uZdmpwm6FZ9ZHn2MTyfUphDt54/0yT/Xztwhj79hy10xqOTTrT7jNH+1QNVpvbfJw05kMeJEVAR0BEAahs/+bMmnGXb3G0sLzdZW+GaCkT9BNExLmccFY+xVy8+2XiSvvfm9wjmk4lIXglNu7kFhZvb9bEbX5TDhERNX7/g6xSvwB/q2HI+3tfWzzWNJTEu5nHO5HOotbuVsOEHibe5fLPWdyEwe/f0u1ryT8ZTPYeG5xsn3qBnDz1r0W5U2yUyH8TDTCLnz2MzAozAyEAgqHv2yEAj+FWov/VB3WODn2liJcJqwCm51Tv1FXUHaw+KU8qub6Ujn/kUHb78cqq599eGHz9rQD+dBmBqr14zTdUAJCO4B5KrCXC6f50e9fMUWpB0gnVGS/6Z4pQgINFEAW5o66Jfrwt/kStNm3pSKqg75RQdrd9PePnLiRHwgkD+ZZdR1sKFiJBDld/+NrVu3uylW6hN29atVPmtb5vkX9b8+QR5yZj8/1oEtIpvXL2IdpQ10PaT9fTW4Wq65D/foGuWTaYrFk2ipSUFND4vi8ZkplFbVy/VtHTSnvImAln4/O5K6hxk/ZdPL6JvGnI4MQLxQCA3IzL/cfGYW6LGgObRF1d/MTR8Wkpy+hwDSQYzDfiNiyT6myCbQgs1TkAq2gVkkdvF+hxkMAiwZEg6nGI1L/lBU/U1+ZeDf6E719xpvrWWx3/pqKGS7zPhzb4IqrHnzB762gVfi6tWpZfpBmUq72UsbsMIMAKMQBAInGk9Y2pr476B33O4kIjk/hzEXIaLDJWwGU3R7oO+Rni5F9Tnbclzeyl7+zEj1i9R9U9/SrmXXGyZrkkAKia8mf1WHZz8zIGoo6r2IKUP7Ks9aQB2WoZ1zWSlZ7m28dIA399tpfW0v7KZJuRn0qULJ1J2hvV5QDUBjoYAfGnvaS/TMtt0G0RrPC1hPE+MGyYtApP/+Tt08tOfob6ODjr52dtp7Mc/TuM+dStlTp9uO+eusjKqe+ABqn/4T0S9vaZGLuQka0oYAZhp/BD+9rZV9HcP76ANRjAPqPI+taPc/HMCS7gMWDunmH7xiXMJcjgxAjoECrIGIvno6oIq80p4eG0nSMac9JyE+ZXDjXJW0SxbLSoZu87eTov/GQR0OFgz8FbU65pleep5NDJgtiDe0MLRMtJd599FhWmF6jCueTVQhWuHODaYM3YOVbdVRzyi6rcvYkGajtFqXmpEaotkn1No0NzVbPqrgdmK12SnSSHIP8iBxufO0ztp5dSVXsUmrF00352ETXoUDTy9YLoZXVx8Ry6fffkoWj0vdaQi4Od3554t91hg+OKqL9KkPG9+kC0dfWZA/LxZ+qb5/Vs1dRXhHjpcEhOA3q6UINOcWj+x/wnTPyWse+BG53TLaTMfiS/g4uO1lqHat26z5EHewQzYkhQTVnEvCNcAHCQAXZ53YQIMIm5fZZMZaBMBMudPGiAVLeMOZmA+jv3+guIFUVsJVTZ2mL79Ibq2tZMKsjPoAsU/v0oAuvnw080ZZV09fYTxvKae3n4mAL2Cxe1MBMasXElT/vX7VPFPBoHX10f1Dz1kEHsPU+bsWZR91llGYI/xlJqTQ33t7dRTa3BY+/ZR1/ETptYgNAcNv3Y0+bvfpTGrViUtogkjAIFI0ZhMeuD28+j3G07Qb9Yfo9MezIAn5WfT5y6eQ599zyytj6ekRZonFncEQABePe9qM/JXEIOLm3MQsuxkBEVa3r7idsLmpr6j3m4ox3I7MkTX6WjdUdMMeX3petpWad30TMmbouviWra9cjtNzpvs21xTFvy+ue8LEYByeSTnj+x5JKybH4zCOgdY4PTAFdTbba/Txfets2fgFTTm5eX6wz+jbEoNYkRNsrafqHNaN9ro+qycsjLsMyrkedWkCMJ0SIzJx9GLAKI9cmIERhoCXn9HsW7cQ91+x53wWTx+Me2v2R9q4uSmJdTIOEGgkrfL3jaL9lfvp7vW3kVB7b3kcWJxzgSgN1S9vPzDZwd/CL6HIGBIcCHypdVfcnSto5tBphGYUk59rVarDDMKsEECykkl+sSeMlwDcOBR3U0DsLK9mg6faaG/7htYC4jAmwwtvOnjxsjDhs7fO+e95rmf72yos3Ly5iHrS+jNJ+rCCEDDHZ8lbTxcQ5umVtI1SycbAW0UctTS0ppp7/bn6LCioZ2e2F5J7104xpEQtY7CudGOQOEHjSCKk6dQxTe+QT1nzpjkXtex44Q/bQLxZ6T08eNp6n/+iHLPP1/bLFkKE0oAAgSQKp+9cDZ9au1MWmeYAm86Vme+vag37PtbO3spNyuNxhpE4VlTCmjNnHF00fwJhsq28iuSLGjyPJIOAXFDjXZiKyavMM1TIpWjIyN0svAW8sbFN+qqQmXQ2HJL8IXmRv7940X/SDCVhFmjmvxsyh/Y9QBdOfdK0kVC9iNHngM0uhBdLZqk89t3uO4w4Y1/EGm0Bl1w+ixDUxJ+9pDQrmZ8DblpNiHas0wAri5ZHcTl8f1g6fWzCt+bnIYnAnh43li20dSYXT55uanpPDxXwrNmBJITAURDlSO7w+2GXcL+X76feP0NFvIKs63a/F6DfQnyD3IwJl5eXrvgWiE2qY8qRvF4MZ3UgNhMTsXJpplZLMg/ZHCPAEH84bM+7NQlrC7TeGZ1SrogIA0tNZYu4lqqxGD/oG8/NwLwnaqt9MIeq2ksXGfddsEsyzgiA7/GeGEbhAuR5g5r4BIxhnxUNQANnUg6XNVMCybmuRJz+J0409xJOQahiQCidim/5zrqTamntrQNoSZHqlvoB88fol+8WkWPfP58w82Y9Xcj1JBPGAEFgdw159Hcl1+ihscfp8Ynn6KOAwdM816lGVFaGmUvWkSFH7qRij70IUrNzg5rkmwFCScABSDpBql3ueH/D3+cGIGgEBA31GjlgcTIyQgPNiM2rz199jekSMZ227zUt9fTutJ1BKJMR+DJG3C78e/dei/VtlvNFtA2KNIUsgQ+OLdLIDThn0+N0mbX3mv5T9/5aVhT+AIMigD8383/GyY/HgXq9fGCsdO8Pr704yZ5u7Viq/n226mtWx2i9cKMRiRocfpN6vrs+rutW9WUgJxIfg9gSgSTYpFAWCZbAtmtmkEn2xyTYT4bTm6gV4+/ak4FptxfXvNlM5hSMsyN58AIJAIB3Huf3P+kSYrjRSf2OpH8TtrN3Wkvo/7Wu/2m240Rbflw0uoubSi1LDfeQcAsgydxJprPUlljma+VpRoaaemGv3qn1GeYBKpBPPq6rKSh0MQL0wAc9KWn9lfHq+ioDttzQ5nGLsEHZ1DJC94qAZgy6NPrJUNj0clUGbKfereCSmtbjd8mUxHLdtppVEh9ZNW+HGicRi0GcXjH/VvpnX+8wrY/VzACKgKpWVk07pZbzL/ellbqPHyIeusbCFq+qbm5lDa2iLLmL6C0vOEVJyBpCEAVcM4zApEgsKNyR8hhP24aNW3WN2yRyEQfbIidCCq3m5/XN9MY6/Xjr1s0olCmJkQlhbZgNAnkn444AJFwpO6IL9EvH33ZV3u58dT8qQTiKN7pU+d8ynzbi3Ef3PVg2PAwJ7pq7lXmtf/Jxp+E1SeqQDVz8vOApZuziCIdCxMop7mJuUTaRvSDCbouuX0n1T5e24tx1f5uechHVG5s8qcXTndrHnW91/VEPdAwEiDIP0wZ1xG+QW8666ZhtAKeKiMQLALQfjveMGDStP7kelo4fiFF4gNNzMoPeWi2HSQB0D/S31Yx9mg4tnS1JM0y8ZINL1LgCxrkcVABJYJYYKw+S7VttbSpfBPJPgbdtP+wHp0JsBoFWBDiYRqAhnaRKcPF+i3Mx6DZy9t/5v6kro0a2rpprqGRl5fljx7oNfY3rkmx8k0d7NJjEw1ZyCs3THhB/iF5GcZAW3QNHVNoAEO4Gtt1qoHOnlYUquMTRsArAiD5xqxY4bV5Urfz9w1P6qXw5BgBMlXZ8ZAdiyRMG3Wy3TYbE3IN03WPWjpwTh2vBD8pc8fNpQM1hlpzDJIbLhhy0fhFMRvfaUlujr+h6aWaGDnJi1edimlQRM+x+mNRL0GNRryrahddv/B60wEztCwQURcRey+eebH5oKkb0M8DJPqfajqlExPYw6Tf+WgnYxTC3F4EFHnP9PcQfFR6SXBYDw1jnQayl/7cxh6BaILn2EvlGkZg+CCwpWKLZbIgxfFyLKhkd38CeaRaTrR3t/saVhAmopPdWKKej8EigPs5LAeQ8PL9C6u+EKj2aLCz9S7N7p6Pe/F92+8LC9Cn+v/TjQTzXdWEN8UITiEnvJQ33aF0d8vFRBnGo7qhYOimAajKtwpxzr1b1kDCj98Ww3/frYZbrqzB6MPOPQdqvRBzYRqAxi5NpHZDgzInc4CkE2XieMgwE/aXhuQO9RtyHYYAJZwYgdGOABOAo/0TMMLWr24Ig1qenVyVjAlqPDc5QY0LwiZW5J/bGrg+GAQqWyqjEvSzd35mmo0E4QdGfaDDxIQpLh4WhLnSo3sfpa+/5+sEzdhIH9pEP7vvgqiXwbH7HsttYnEODVdB/kH+hrINdNnsy1wj051oOEHACv4mz51yLn1gwQe0D1h2DyyxWMtIkqn7jMRrfdWt1QRtHnx+MY+i7CLfjufjNVceZ/QgAJIjmgTtQdOM2HAmgmT3Ek3cF+Sx1BdIch2fDyBgd7/zgw+IVriOkWWtnrpae29xkivIP7SBH73SxtKk8asazW+73T4B9/D2HitJPSZjDOUaLzfdko4AVDUAIQPXRqsBGEMCsM+4/wjyD3OAqeypunZTExB5Lwky1AStvSNGUJLJhdmmH//+VKsKYJrU5f6NJ+iG5SVmW1WO1/wCI+LxmXLDHVv/REuXFALhN0AAfvuaRTTLiI7MiREY7QgwATjaPwG8fs+R6Ow2BV4g9BK4w4sctIlmY+N1jKDaZaVl0bXzrzU3miCAdOmxvY9ZNqK6Nl7L3j///Sbh9OKRF712sW238dRGQtCQZEvQcK1sHiD9JuZO1Jq556TnmJjiISstRf9WVayrsaNRi/+4nHF0w6Ib6Hc7fieamkeYbNslp++IIP/QFwFjEOn5gukXhInSyYjkM48xjtcfp9zMXAJOSPIDizqw7oEUbdT5YC4gbvCg7DUgiM7XJt7052XmqdOw5F859opJ/qEQeJ1Xcp4ZHdvSyCYjP9zZNBn1xVPyI4tSHgRwv9jyC4sYRDT96NKPWso4wwjEG4G0VOf7hdt8cH9wuke49fdTrwY6U8kZr7JG2wsU3L+eO/ycBR4QgNEmmMfOKpoVrZhA+st+e/0KtPs86HzmfeM93zBc2LxOp+glx2FME+D0IS00NNYRgNiHqD4A9zcY+1AjkK+bhp+bhqDdBNuMgJtqauoIfxFQb0Q6fnZXBdUZfgWXTC2kKxZNDJHGOgLwyR0GG2ek3eWN5j5qLRz4SSlFIg07DD+Kbx+toQ+dO01q4f20pCiHinIyCF4NUymLsvvOpo7U3WYup/e80D4uU7kG3kfglozAyEKACcCRdT15NT4R+MhZHzHJAfVhTBVjtyEQ7ZwICvgKgX81NxlCltsRZEK8Nthuc3Grh4mxiOpa1VJF2yq3hXWJhKgozinWBjCxIxnFoILMgUYWHnTw9tYpBeVD0mkMv3XYvN+77V6z21fXflVLCIsHIWjkuT3Q2eGPiL4q+QdiMT8r33bKu89gw+Utie+Maob52L7HaMnEJa5CMBbaCTlqhwd2PmC6BMA1v27BdbRy6kot0Sn62eEg6sURZs2P7HnEJDFByIF0dku6OYrPolNf1bx5c/lm06TaqQ/X2SMAs3/Z1D2SIDX20qOrwfeNEyOQaATcXhi5zQ8vp/Cbjt837Hmg2arzKaj7TXSTrdar1gtqXm1vl/fyW4y+CCIEFy14cXPT4puopKDETuSwK8f9zysOdovzeg+1658s5dML9D567bRjexsbXad+yvA9t/FwNV0itUztCfdVhxeXqgbgnrr9BgFY5G4CbENuNRp+/QrH2Ju9dvaEE4Bpg9p6je3d9Oftp6jJOMppj0HqnahppfedNYkm5GcZ+zC5Nvz85X2n6bNW/o+ED0DR+qThgxD+ANcfrqEKw+9fUW4mXTR/vFGtdBQdpOPlBhm569TQdcjuW0aZfQuMnqnG39DamQCUQOPTUY0AE4Cj+vKPvMX7JdlANnhJv9zyy5AWkdw+iE2sLI/P3RGApszNS26m7735PUdCx07Sq8deJTg7R1pTsobOnnS2XVOzHJviZN3Y4vOerHMToIrvCB6aQF6KFK32FR727DbkGEOYNAOfZw49YxKAYmw/RyFH9JFJThBy5087n6At6ZR018jvbxXk2z2g6QIURfsg77Se4Vpnh99wXQ/PmxEIGgG3F0Zu4+H38e2yt0PNlk9eriUAQw0CPHHz62s3lBpYS9cOLw2hkY3fcpD1OL9t+W26phGVIZCajBv2JR9a/KEwWeJ+GlbhoyCSe48P8UnRNJrfery41iUEyNOlvqYh4klXj7IjBrlVPc5qeqrTAOztMcZQ2DSh2eeqAWgTJOS1g2foxhX2ZHWnhogEn9dllP9+w3G7JZmmwtDy80qqqSbA2L2qaacRoAN/SNUtnXTYg/+/82aPo+K8LIM8HCL60B+agGrKtMFIbcd5RmCkI2DVRx7pq+X1MQIRIgBzAkQ6U5PQINM94Kttg8rbmWrcsuyWoIYITE4scNlfs5++++Z3zY2434niOgryD30Rze0323/jKCYWa3Ac0EdlNJtcH8OEmkbz4KDO1c+DjN01AAloVxeadIxP/EbMjvF0QuKjfZAPCRrBJ34+gyMYBl5ajBDo7eulzp5O07E/fHvhPNlTtC8O1O+U+rvvtH61r1Nb1KmaWksmuGuOo9/C4oFIxyX5JTQlbwq5uWiBD9Yfb/yx5V4jIidDXhBJJv8gD5rmsUq6F2frSteZAbpiNaadXFzz+vZ60/edXZtIymcUzoikm9nHzh3IpNxJFpkIYIfkRQOw29Co61F84OkIwPs2/dIyBjKC+KvRmOXKjXOz9dYZ8MXn9N3SEYBHDd99woRXHkN3DqJQTun9ejcxHUo7VQMQMt4tcydT5bFwnp46QGV8eOlValVY3itZGdaRCxiBEYYAawCOsAvKy4kfAnjbDP9iXhJ8o+i0dLz0VdukpqRaNqJqfbLlnz7wtOnH7GDtwYRPraK5IuFzCHoCThs7N3LMqW9Q8xRzUMlDUX7l3CsJ2g8i6R4Y01PTtVG0hQzRN5ojvlexSjqcdet0G1/F0K0911sRUPEL8vNjHYlzjIDxMHv6XVP7WGABU9g7zr1DZBN+1BEd0b44UL9T6ndOLFptJ8r9HFUZdmOpMj++7ONqkWNeh5NjhxhWqmuOZCgE7FDTGyfeMD+vX17zZYr0Xoj7tJ+E++Kf9//ZDEgCf9EfPuvDNL94vh8Rtm2j+RzDDFeX1D08XkDCh/WU49upWNdBKgP516P6wFOiAKO5jhQEAbi/sonqj9bSDZJM+RRtblh8I/3s2WLz+aA17VW5muoM/33QktOldYeqw4phjhtpyuybST1p4XvtCsMMeoAyHZCsIwCbXUhO3Zx6+wY0CZdPL6BlhqIjfA7mZaVTQXY6VTR2WLqwBqAFDs6MYgT8/VqPYqB46cMDgUgequOxMtn0MR7jJdMYR+uPUlNnUzJNacTMBRtVbHR7e/Ub1qAXGs33S+0rSDFoYMhJaNXKZXib/08X/xPd/cbdcjHhoUHIsVREkFk1dVUEvcg1kAeE6h7avD6sRjQp7qRFwO4zqG3MhYxAlAgMx+84/LxGk9TfY/U75yRb9zvp1D5edX7WoM6ptKGUnj74tPkCGC+73FyOqP3V/MUzL6bH9z2uFgeSbzCi2SLyvBdTavU6YwLQqPSTypvLTfIPfWBh88KRFwIjAP1es7vOv8skPrGfgkYiAojNLJppIUN1xODe6r2UX1PpiQCEFqCcdD4AUzSkYH9aCr209zStUPrLsnoN/38P7nrQiIC7wnAVEv5o/8A7pXT10sm0aHKB3M08rzeCegSb9C9TW41AH3LSmQCPN0jKGsP0108qNIJ/IGVnpNHjXzzPMBtuIQQF6TB8G679wWsWUfBpyIkRYAQMzVkGgRFgBLwhoG545A2GWickwtTkRuOt3OmW06Io6iMeKnTjJevmOeoFswBbBEAsI1Lvo3sftW3jVOH3M2NGqDPe2kfyYKv2EWOr5U7zhXmavAlHcB0/Cb6e9lXv03aRDMxcNgAAQABJREFUv8/aBjaFbpF8bbrZ+vMT7XXfcQSwECbHE8ZMoMLsQtHc8YiHmbKmMpo3bl5MAgjBJ9aeM3tMUzov/rQcJ+tQWd5UTn899lczsvVV867S+mV16B72uRWfQac+XMcIRIqA+pui+05HKjuIftD0+uZ7vkn4Xcc5/vxqcanzACEiJwT++sDCD8hF5nkQWKgyVLzDBo2wwM89Sh0C0XZFgJ9nDz1L8GGckWb1Vab2ccqr/mYjuV4qbk7j2dXpfjv94gQNWTkJnOSySM/9zkXcS7dXbqdnDj5jvrSbXTSbPnXOp0L3DTvcMj0QaKYGoELgpWIv1WdE/R00YcVadaSg8AGomhDL2Agz4e6UUsrsnytXhc5fO3BGSwCGGgR2YiU6hdg+RQNSpwHol/zLMojPBZPyzCHwO5aVnkZLSwb2RbheqJdNnJdN87ZnEnPmIyMwUhHQ0/QjdbW8LkYgzgjA7PWnG39qiTwZ5ykkdLjGjkbW/kvgFbDbsEY6JUQX9htpUcxBfTgT5epcdA8Wahs576e93ZiyPPUcWobRJkSthv+gibkTCcQd/tweAmWiU4yPByS85cffodpDotjxeLj2MN2/83567fhrdN/2+wJ9GYGB4R/r3q33mvJBRG8p3+I4n0grce0QfRkaKtAqfmL/E75FqZj5/Sz7HpA7jGoE1Kj30HhKtpSTkWO6MsExKz3LNWq82/xHorVDR4/VjNANA1GP36wzrWdE1tQCPFx3OJSP5MTrfTQS2egDv5UjIak4YU26MrFWXKfq1mr6y8G/hDT24ecR/qbFC3y7vYYnAtAgv3QEnqrxZ2cCjHl2S0ShmLc4Qkvw4Olmakt7RxSFHeGrD779HttaRi/uqTQDbDy+7VRYu2gLUvv1rpHUkB96mtD76GdPK6KPrp5B6YOBPVRTfZDA//mRc4yXGgMjIVLwWVP8vTT2PhtuyQgMLwSSRgNw07Fa38jhyw12P9+w8582doznSES+B+IOwwYBv2/9glqY3cYA8mHaoN6Ygho32eXoSIxkn/Nwmp/ThjbZ1lHfUW+ZEsyNok1237vzSs4jROiNR/JCKo7NGUtfXP1FX9MR2jg9fT2++qmNnzzwZKgIv0MvHXkp0OiVIBjlAEmIArq6ZHVozKBOQJ4giI9IeChDYAUQF5Gm4RCUIdK1cb/EI9Da1Zr4ScRxBn6IMt1v99R8ffAAuyXoZNi1lcvxvcfvKvrj9xtRX0F+2iX8zkSSdPOLlmBT97iR7C118xLr8ypPd9/zux/x217M0ctRxQl9oOVnt++4Z8s9tmJfOPwCfWbFZ2z38ZmGfz23pNMARB8Qfn2G6apIWg3AQYJLNSEWfXCEluDL+wYsjboMLUC79OzuypAF0QGDMIxFSqOxlNFfQt0p1hce4RqAKiXobzYg9OSk++xef85UWjlzLDUYWpowf9Z9LmQZfM4IjBYEkoYA/Nhv3jHezkSeEAVo8dQC+vDKafSx1dMN7QpWbowcTe6pQ8Bp06RrH6symAHqotY9vPvhWA3pSy58qW2t2Gr2sdts+RIYYOPJeZNDb3MDFDtsRek28W6L8fs9sGvf2Ok/2pu5eVP2jOoa4GMJpq4yAViUXWQuy24ubmt2qo+FTIwHAvA7F38nNPQf3v2Dqf0mCtzGxcN4dnq2qaEn+uAYdPRKlaDUbcLl8SM9z0gNN5sDRtEkaGRuOLnB1GqdXjidLp99edQmkJHOx+16RiqX+yUOgdF2TaPV/sXvlZ+kBvV6/cTrtGLKClcRTx14ivbX7A+1u2zWZXTJrEtC+aBOdASXX7cV6lzU3zx8xnAP9ENsqPdMeQyvL20xHl60IUEe/vm9fssmLaMtFbHRGNeRtrrrIa/d7ry0cYBQs3th5IUAhPaejsBTCT8nDUCdBqGYc6/xzCuCYbSlvSWKw45O1z6scQQFaf1FxrN8mvl5ULv3KQ/5OhNgtY+fvN3zBvwB4o8TIxApAqW3fdp/V+M3MiUrk9Ly8ilz5kzKWX4O5V54IaU4aPL6HyTyHklDAGIJynOdr1V1G34Udp1qoN3G30OGs9Pffno1f+F9ITi8GuNGDF9e+Vn55sO+mH2kN3jR388RZmg1bTUmGed2U3Wr9zMuTBV0BKAfGbFqiwfqJROWhAjAWI0TiVxsTnMz9KYJbvIQmAKmjsmWsAl3+sxjU57sSdWSUQklMX887Kl1uu8V8FDLBUZquZAdzTEWMnXzEWsQdW7jutULOUEf1XkGJR9aOmpSH4bVejWP3yfZJA/+s+BTEAk+EkEUi4datS/nGQG/CCTqO+h3nkG1V7W8neTGAhuvwcZk8g9zlDWLdXP2Q67J/dEP+w5ZMzJSWUKu7vcV93lduejj5+j1BQ5+e98///1+RIe1Vf0XqvmwDj4KVHIYXf18PnVDac3bjQi0GW3ugSUQAViNAowxVMJPzffBfHXQhFVHIIp59g62EfnEHQf2nJl9c8IiAasagGn9/gh/tzWdM/kctyZczwhEhEDbZsOiyPgOGw8XA0dZCsqQUC8nTXl6cTFN/OY3qfC6a+WWCTlPGgLwT587n3qM6Ec//utBeresgSblZ9P7l02hsw2HneNyBzb+CGO+61QjPW+oMFc1d9Dy6UV013sXUIcRWehQVTM9u6uSDhpH/H3m95vp+S9fFPINkBB0edCYIIANym+2/8Yk3zDAe+e8ly6ccWFMxnITKggJN39ebnJGUr14oE6mNd1x7h00rWCaGd3tvzf9t++pRWu243vAOHVIJEEoHgAf2/eYZbVdveHmNHiz++ttv7a0ExndGnRlor3dEcTQpLxJYdWRyAoTEkCB+uAoz0sNjhLAcMNChIqJ30nvrNpp6fL84eeZALQgwploEJC/o9HIGS19nUgsWD68XfY2QYPufXPeF7Hpv7jvyJjG8uWe+pIi2r0ENPRgKg2yDL/7TqbL8hrlc6fPpZ/57ajcYZKbkAdcF09YTGqQEnlc9TxobFT5QefxnKFq0Gd0dhOCebglJxNguW8YAWho9onPrCMBGGOrt/T+SQaBWSVPVXsuPluZ/TOpr6+FOlKHAr2oKGX2TaWsvrnUmXpAK8trIawDrl1wLc0snOm1C7djBHwhMGbVKpPg66mupq4TJwb6GoRfxvRplD52nJnvqa+j7rJTIZIwc9YsAuHX29pq9unv6KCemhqq+MY3qOe0ETn8jjt8zSHoxklDAJ4/p5juuH8L7TTIv9vWzqJvv3+RcWMb8osgFn7DihL65jUL6d+f209/NDT9frfhOP3hM+fRlUsm099dPp9+/PJB+vnrR+gIHJ0azk0/ft4M0ZWPIwQBRJuE5p1Irx57NUQAQjNu6cSlpPqlEm2DPoobM97yOj2Ei5tiUONfMfsKumD6BaY4OPZPpoQNuu7tayLnKMxuIiUMvL4VT8Qa1Q1pIubgNKb4jqht/Hwn5O+7LAdv5HPSc0zNLZRjLGhrluSX0MeWfsxsijJB0CMoj12CRq+OALRrL8qhVTDb+BfrhAdgOe09s5fOn3a+WQTNtdp2/350ZXmRnvu5jpGOgX5BjKN+FguzCkk2RUeETk6MQFAIqJ+3oOQGJQcacz9752cW32biZVkkY/hZr5/vM8w5H9r1UCgCPEiqGxffGMkUacfpHb77ORGTbsKwL5RTtHsJ7Hfl/RXIUJVIk8fTnTtdp9Zub34rEVDp6YNPW8Rj/+2HAFSxwWeiqqUqovuwZSIxyugsbzJa3bX/MB07AjAsCIgRqENOiO5rKBmayckE2KlOlhfpeT+FB4cx9FuNK9ZhKzK9b4qhvThEAPYpLjuCMgG+bflt5gt+24lwBSMQJQIzH/gjtWzYQBX/8FVKKyyk8V/6EhVe/wHzXBbd29hIjU//hWruuYd66+po0j9+m/Iuuoj6e3qo+ZVXqOo/fmSQf6fpzM/+m/IuvZSy5s2Tu8f1PDoHOgFO9VEjKtGrRojyyxZOpLuvX6Il/8RwIAa/+8GlZtt1h6rp4U0nRRV99cqFtGb2OONHiYwoRwMOUUOVfDIiEDhYY32IlzeSC8cvpA+f9WHzbVDQi100flHEIvHmOshUPKbYvOFBqy3Z0tyxc5NtSqH5RLqRj3bTHppADE5kX3cxEB8m0unhIayxUZCWan0AEm38XAu7Mbv7uumimRfR35//9+bfXWvvoqvmXWW6BsD3FX/QSoBPwEiTTiNRluVFYwKfH0Twlf+i/UzJgTfk+YhzYJOIFCnJnoi5qp9NQRQnYi485shDQN6bJOPq8Nul/g7BJ2a8Eggg8QcSy+63Y1P5phD5h7mpmrt+5osor2qCO5lfbf2VST6pdU55aA6CnISJr919QCXn8Lv83KHn6EcbfmSSmqoLDKfxUKdeL1W+W3+3+u5e9/tGfXs96XxOy5934IIo63Yv7zAP3dyjjZIs1ifPRZRFe9TNN6ut05NYOwJQ9QGoEoII7tFjuLhCciL5ulTzQ0+z8tPISgCm9udTYc9NGgFDen7qHm+oZqBbCvUZ2pMFlN5vaLT2T6a0/rEaec5FX1j1BSb/nCHi2gAQ6Dp5ksq/8vemFuCsR/5E4279ZBj5h2FADo771K2ENjAJLv/7u6jz+HFKSU+ngquvppkPPECpBUYkauM7Xf+w0SaBKWk0ABGWHNbTfjT2PmFo971+8Az9efsp+sSaIU2/D6+cTpuO19H+yqYEQstDxwoBL28odW/qop3P2Oyxjlp+0cofjv2hffXJsz8ZmjoeoE80nAjlk+UEb8ybO5tN05mLZlxE60+u9zU1ddPtq3MMG+s24fJwdsSZaKNu0ER5kEfhGBxmGjIpBU3dINPGso1mNFqsGf+WT17uSxvBDato5lraUEr377zfIuJbF37Lt9N0iwApo9P+e3DXg/S3q//W9Hsp/2YGTdDHEjdpiYGcxuKhMJCJsZARiUCyfzd03wfhHw8vK/DyA/c+/EGzC9rVQSXI+uoFXw0RZ5hLVpo+Eq/W91pQExmUg6jicF8i72fchgCJJ9Ity26h+cXzRTZ0VF8y4AW20EIE2YUgGJfOujTU3u1E3YvIpFR1a7UZ3ASfu22V2wganrOLZpvE6pyxc0KWMrrr7jauXP/GiTfkbOhcfN5Bat677V5zfJgqf2LZJwjjq0nFBvVuL9xUGXZ5MRe7erkcbeE66kxTJy2cnE+TCvS+6XQEtZcAIBgL5rvwgQcaTX4l2my4s6IpBiEwmFQT4P40o8+gCqCTCXBNR48Q4fuY2QcLhjTqSj1i2zdcAxBP7PrUS83UkbbdWGujpUFfipUCXGG4+Mrqn09ZvQPfmz5qp6b0Jyx93DLy59+tLdczApEiUPu731GfYco78WtfI5j2uiW0Kb7jdjrz459Q3e9+T1O+/z2zS+a0Ehp7881Ue9991Lp5k5uYmNYnDQEIk12kyYX6H14dCqLt0eqBvqLNvIl55mlDu/ubLNGHj8MHAbs3rfIKYNoVjyRvpMzNgfX+Fo8pJHSM9p52KikoCc0BG/WyxrJQPllOHtnziDmVr6411LdtNNKc5ipfZ6d2QdXlZeaRl4cer07P7eYFLOIVGTkWGMqbP2jZys7c15WuMwlfbO7x0HTrObfawRBVeWG2+28Nvid+EzQnfr755367hdrDpyEeCGcVzaK91XtD5fL3NVQYxQlMp+V0snFII18uT4Zzt4fCeBDiAgc8GAsfsii7cu6VooqPIwSBWPzmBQmN0/fhsb2PUWVLZWi4Dy3+ECHCulPKyfAXafM3235jCcwAtw06SwuV9MIcnjn4jNNUIqo7UqcnQLxcRx05hHmDSJWTIP9EGci0aAhAedzqtmp67fhrQrR5FC5C4EJC+MrG/sIueVmrXbRV0Rf3YrE3wW8cNB7vXHNn2JA6OYERgAahfMBQAll3uMZwAZJC7ztrEk0bqyew91Y00Sv7B/zb7TDdUM2kojGZofmK+4K830BlTUsnHd9ZQZeGWtqfiAAg0OJLEza9RvOXDd/1F84yyPXMgcdxlQCECXBPiABMtR2gx77Kto+oyOlbawaR6U2pp94UvSuRvhSrQo3ARMgYOuJT0E3dKaeGigbP1CjAY3NUCsL/A5T9PMKG5wJGIGIEWje8bWr0jVm10rOMMatXm21bN2609Blz/hqTAOypOmMpj3dG/fbFe/zQeJ2Dfg8qGztoaYn7AxU6njbaInUpPhPSjR9YpGxDdZrTyEMgN9MayRWaRWqSN0VqXTT5WJN888fNpzXT1hC0d4ZLwptzbCjfOvkWvXPqnaSZNh4mBPEnJgW/NXZvr0WbZDh6If/c5onNqheNjSA3UPj8yiY8TlH97L6j0wumhy1NPFioFdCse+HwC6YPQJn8E+1kX0l4EIHfzKDN8RFZNhbJ6eEc47nVo43uASvI640xYOoVjyRH0hTj4XsC/4dOCS+MNpRtoMaOxjA/ierDuZOcoOu+c/F3ghY5IuUh0MDWiq1m5Pur510dcfCHRIDj5TuaiHmJMe1+V1Evk39mvrnSlQBcWLzQ9fcVRNS2im3m9dQRe2Ju8lGHIzTc1AQrjVeOvWJqPSOaN37/QYDhJciMwiErIbWfmocVA4g0aK/jM6cbX+2jy+t+s3Tt7MqO1h01Nefke6V6zWRSyu23Hd8lkJyyRrjd2E7l8nzkdtD8A4GH31s56TTUUb+/er/czDz//+x9B3xdxZX+Ue+SZVuWuy33bgMuVGN6MaEHAiSBbMImQEKS3U12s9kEkk1hs7spJOGfZBMCAQKE0GIcqjEu2Lj3Kle5yLIsq/f2P988zdPceXPLq3o27+j3dO+dOXNm7tx7585895RIAYDN7R30HruV6uj0mc9+sKeSPn3+qID6kLCWLcYGssLI0MZW2tMvm1btrxJBKCUz+hz3gN6/KxlcnFVn7wNPlsdWmu9im6EAgAD8FjMIeMOMoZSVnkK6SbAAADlAJqjTXumONQxDX+92USPr/+VSVtd51JDyjqjL/Z+5vlEDsunUSXND0YMqJXGfWsl3raxpzkd296JzqURuogeC64GOk6GDdQj8oRICg4C62wIDHqp80d6PGwBwZP9sEcn3hbVl4kuNlxP/M/OCUFalk1CpZhqQazYnUHkT+2deD0iTQtnyOcN8KLs8xladFKnpoe7DnLAwy9k/harNEWo9WJC+ve9tx+JuC17HwlHIhO+cy0ZfRsH6solCUywiTcDMkoNLLDxn8wGegWhMjvQFiNqH+rPp5ZnQtR3hx/P7y74vxGLCDbNyaJ+YCL6hQCbwT+d3W2w6nZcuSz3WFwVqntw3LSBNaZIf21DbE2kZqrx423frQ7T3nf3vkLxP3NofjefFrc5Evn0PQINVBho4Vn9MfNCAj88zhSLxDEfzXN3GRLVuL2Os6fkBKCcJHySe2fKM7dhm9zx77UcEZMKHSNDmE5sJWtAoizH6vln30ah+ZgBItg9bvLOe3/a8cCeBY/jEu2LMFdh1JPjF08nufFS+84b4NErSU9IDzF+f2fqMCGoHv9aS9GuGc0MatlLbT/LqW/ks6emROkaE4nABvHDLy3NZx6CeBP+QBm294zXNdPBUIw1mE9+xPZZiyBt9tJp+unI/5bAyyaG8DLr/sglE0zmAhUZ62w5VNdIlbd5MbyUAqJvxpjIYeIzb9QcOaHkNaymO6AEsZdXwAShNgOFTrI0BxHQFQJR8UsNQHge37RTsqd1FLHs811FqKQ6z6D0n6i1prA6lHfsOP3PBSNp9YAj9JRDbpUnD2NR5j0/TEtw6AKjDgXoFeR03Un2q1YdnpNd6ep2J40QPoAeS8/JEUI+m9Rsoa+ZMT53StH694EvOs2pcdzX5Ppqn9HP+eO2pkjCY4gYAvG7aEOGDAT79vrdoB33rusmUbqPBB42/H/19l/D/hyFooTZQrz/kexHjS0SCzr4e0EEFk5aRl0V5MD3ziQkc7cdgOionePAvFwmy+1KqykadANsQDTncL8yq3L7aB6Bp0lQKtz2Pr3k8QAScdifI2gM3TLhBTNoBlOhaH1ZO9yMswOxIPit6vildXeQkd5m/NOty3I5VmW68an5xTjFVNPZOWtU87JsWvTpPNI7VRbEezVat77Ypt9Gt3b0Aal+1V21TKPumMV3tAzuZXsE/lC9nLacExU8P6B9sVh9dLYL8xE8LnVtiGtucS8Q2N9LtK8ouEr5XAb5JUgPrLD241Bb8A7/d8xxKO9UxG3Lf2PsGPTT3Idks4xZzEWgNqgGWAKp5qV+tTwq3Ox+Zj62cvz4872Fq7WgVYN6v1/3az4J53hUlV/g/QOtzvkV7FxF+kSIv52pXF8p6cdEjy6v3hkzzYrWAenBdoAEuf9DuV02bZeAMKRdbBJuUdD2vGycU54nDmw+cEuAfDkbXt9LFmv94RIeX95AsL7f5bT7wTB7bbSUAKLeSL00G+GDgbylrKV6Rbp3vQAOwsbUXZASAaAQAOV2l2WxWvP6Q1fxczVf361PfoNzOKzkQRzGld4+mNrICgJ09GohqmVSsh7RTH8HKOHhPXzy+yAgAZmdarbVSuVetFKgB6AsMwmbT3QWUTFl+9kEM1IJM8wI/U2In0QMR6oHsc84RUXyr/u//KO+qKyl95EhHyW2HD1PV7/4PCwTKnnWOhbd1n+/5kpqAlswYHsQNAPiP88fQq5uO0uHTTfT0qkMigi+AvensJHRAju9Br2L17K1Ha+nv28qpokftetSAHLqfy0rCl5LXNx/nQYFoPg9CCTr7esAJAISJ58byjeKrbaTPHBMbvW5Zh126zI/kFkAGItntqbJGQ45kHcHKWnpoabBF/PxYNIQCAJq+mPuFJnY8T4ykT7gRBSPCBgB1DUCnyxDriVuoAKAbYOblPLwsBJ36yi3PbvzJScvxaUNb1wZu4oLKd+ufoIQ5MJvqCWexaqrKtIg38SXSYtMDkfqwFpvWBtZSnFtMqk9MfEyIJzKNS4jKayIvzxp8ACLiugoAQgsPZqcIRuH2gdOuDlM7TW10SoN/PJWgSNDa0Um5Gan+jzh4f2FeoZPu51TPx7HpPWB3Pmp5CQACvMJP1zIDL9ouLVCCAdjUekz78DuKD38qQYsvHArmPWviledX1VRFL+18SfhQnDdsHl1ecrn/OqF9CICmvvdgfo5r13v9dHDJelZvbi+nIexzPiM1hYo0f/EDWtp5HXmMZo/qT3fNukbUbS3de+QZAGQgAKRrAKr+AJtYm7BNc5QHAHD94V4gTwcQZUt0uYXZVrBN8tlt2VMyYR3+xIrAj52nmwJNFf/12sn0OOPObNDMMJ4vEnIJr8cRCKexwQpios4cPGctVjnZaVa+9uRDAc3L7bzO/2yNHpBOm2uJrUKSaf6ExPo+oLMSCVHrgf73fpbqlyyhzro6OnTnp2jglx+ightvpBTWDFQJ+bV/W0Snfv1rwUtsmt//c/epLNTwwTIBDGYxqNiXFDcAIHwf/Pn+8+lzf1xHe0/W0wkG+J5klWgTyWF9In+9efK+OZSZ1jthKa9tpk/OHi6K4QtPgs6+HlBf+jg7dcIKE9rdp3ZH/KSx+ESU0XggTIYjMSGOh3NBG2BerfqN89ou00TZa9kEX2APHK07GpgYZAr89+mO1OEjDgtDfWHx4o4XhXmTmz8iPHteFlJuTcViw7RIk+UiUYeUpW/tZB+sPkhrj60VfuwuK7lMWbx48/Gn16Mfn03jhH5uONbPD4vHaJm+m+pPpEW3B/Tri9pe3P4i5WXkCa2ojFTfx+HotiJ06Xnp1sXB5KLJoQuLQknTuGTq82CqNo2x8Gk8qmCUqxh9bicL5Gew6aANwQyzvKaFRg/MZkCnV0PIhl0kwxR0EQdvaG7vpDFFuex/bQiPG6xlxOCnqf2h+g02AVy6tjYAQHwA/Xvp30X9pjLquYR7fVRZQ3ID10gm1ylqGexnpZr7GW3T3/Pgt3NbYzpXWR59Dv/SoBVlK2jqoKkiYBmOMSdAG1Sz9D9u/iOyxHzypok3iX2nf3A/94eVB0XwjZ9qJrUwy4WpcBkrpNw8pRcQNX2EymNfg15IAnSd3HaV0tAQhT7aW0mXKseIAny02mcyiGQpR2ERuzowqK6LdV7zcRL9+/WTaUdFKS3eb+Uo6T+MTjcetCT2z8mk79wwhR55YwF1JzVTPgf0+M4Vc2hU4RBata/KwouDc0cWUvf23vNAWhLPyR5cMJae+EBWaO0bwcNPJOi/bpvOfhmL6etvvksFWWmU16NN6EVjVAhI/Ev0QBg9kD17NhU9/BWq/MXj1FlbSxU//BFV/PgxSh82jFJ6fPp1VlVR27FjRNDq7Xmuix5+mLLPPddfc1tZGTUsYwCQ83PnX+JP74uduAEAcfJD+2XRGw9fLDQAn2f/fgd4ADZRycAcunvuSLr3wtHiS4DKgyhPX7uS/Tck6KztAX2SKL+g4oRNk7dodoScjMltNOuSsk2TdpmX2CZ6IJgeAIj6x01/FEXCNf+FENOEvr2rnQ03AhcMWPRIf01qm3VfSpECeqP13JgWBer52O3DdOlPW/7kB7HQd9eNv06wQ2toa8VWu6Ii3cv5gAdBUrZUbPGXgc/UK8dc6Sg7HjNNY7vsA2wXly4WwSKw2EQAIES3jmeCGwfcA/LdkZGS4dfyied2x7Jt8vqqde46tUscYly4edLNalbc7evjoeke7stGy3tPbYOpz5Fv4lXLyf3+Wf3lrmV7uPaw5QOHJbPnwDTWv7v/XVvfdoerWui1TbzgYlrL5o53zRlBg9i/m4lU7fSPDlQJ8A98Byob6BgDLDBfhJuXUMdzU52mPqttZRUmhTB/xUcyWK/EmvDxSaWB2QNdA72Af+bgmSSfQ7U89vV7Hml2ftqkth94JMm0bSe3ySSxhfn4XdPvEvvQDlTBP5UR2qezh87m66im2u9D6y5NAwBTehbvsCh7ev1SAgA2pWiKZX0hnxNdA7COFVLyGVjWSQJ0erAOgI0q6cedrKGokh0AqKdnauVUGU77t5wzzAIAJlEm3TxtJm040gsAfm7OFcKnJvpgeGEWlVU10Y2zhlJxz7OXktyrsSjrwvUo6Q9rve0yibr53P/56okEH4Ow6nt6/WHaoRX9NoOS49hf4+ThXbT15HqaMXS4P7I25jHx/hHIf7KJnTO+BwZ+6UuUNnwEVTz2GAHso072ecqAHh054ju3nnEDBwAFi7/1b1SwcKHlvGE6PHlH7zNgyYzxQVwBgDh3qPZ+4ZIx4ocBAY5Ha3vUs4H6w2fDYFbbTtDHtwfkBEH2gAoAyrRIbzFxN03mIl2PV3ly8uGVP575sHCPJCEqNECnjzPh6zgWMwDLnZ4PTNbtgD8smG6bfBs9t+05S1cOzRtqOVYPTIunYO9V07WLxLMHGabIkbL9dnW4LdqP1B4hN80ek2yAn2o6fNUBANxzao+IXq3myTaqW0QLl2Tqd+RhMQQ5qt8oOLU/E0n176S3HwEiECkWBGAZETzvnn63OIaGQDz6/oSfL7VdMJG8d9a9os2Jf74ecHoGcG/HOwA4pnCM0H7GGIg/gNJrjq4RZpdYuGJ8Hdt/bJ9dbhNYY9fnOyt3Ul1rHTlp42Es1DXA1ZPDs2gC+VQefR9jtjp+qfl/3+4D/5CGPl7G2lOfnD1CZfHvnzukVwsDml0qvbzxKF08biDRqCTxwUTNC2ffy7sPbgcQpdgreZHpVZYO4sFlhBeyA/RQVp+fI83uHSrvNfi4w9oPft+lBiDKqaSmuwU7WXF4Bd8Q3k1EddBNPa5qqhXvEwCAsr1oF3C75O58KmizmowfZt9007X7C/ydPT76OqxWrwHgo1o3yjVqQUF0DULwgCTAiP1+2emsIRfc8l5eo3NG9mNQL5u1DpsEiHrDtKEMwOWJqMilJxuomM9v/gR+Vpgw77hmauCHtnQD+DiuYBaV8FreYojPmlIp3C83zRom5JVWFwcAgNLFFyKHv3vgXcGHf/jQcPHIi/3HiZ1ED8SiBwpuWEj5V18l/AE2rv6IWktLfaa+XHlKfj5ljB9H2eefz34Cr6LkdOvYEIv2BVNHcCNEMJIjwIuvCfKLQgTEJUScJT2gAwRwgDyyYCQV5Xh/4atdEStfcpECEd1MJtVzOxP21UVwJNqr3x+RkHmmyWju8JlaQLMA5nKhEBZdOvgH8yVdwwNmrNBYw0I2VFMptX1umm8qbzD7WDjZLSSDkaPzhvo82vm9fGXXK5aFhl6fPLYzw5L52GLxjGsWDcJz++u1vyav53+g+oBwxA/Q4bpx1xGiPQdDTqY+yw8vt4hStWlUFxEWpj48wL2oj3t2Gi192Mw+rxofc9wImpQApmC6aArU5VY+mvnQtlUJ489fPvyLADlw/d/e/zY92P9BlSWofTxLH5Z9KD7iTC2aKswkgxFgBybZpaOvnQBAAPHLDrN5kw05AUc2RWy1x8DfqmlaIZqqHUmAwy5/5T4OBMF+yiipV9PJjtdr+rrj61xZd5zcITTWXBljwABXHV4IgCWiKj+1+akAdhOoHMDUkwCw8J0dJ2gnB93IYM25hRwMcnx/8wcqFVh2+4iFd8uqmkAzVLt22GkAgp+Haj+AqT4X0A5M7y6hvDbfhycpuywv0wgASg09Nw1AGRREyitvtPrN08tLPjUK8PXTBrNJbprQaj1iACNlGevWpzIJUO9W1gI8zu60sviajO5fKIA+KN/IoCkA7ZwoLcWqtQje3HSehyRr16QnAIqU9fl5C+jJ9a/z+NghwMd/OH+uzBJjvP+AdzC3TVCiB/qiB5IY2Mu//nrx64v6I1VnXAOAkTrJhJyzqwc+PePTBNABhC9yA7IG+EEJO00Ypx7w8kUapnom2XJCILd29cDXChYpXhfLdnIS6Yke6Mse0J8BTMrh3wnktPBDPrRhAAKFQm7PlxeZ6td7L/ySx05DUuZ72QbTfjUCpRfZ4IEpqR3pJmenmk7ZsQaVjoWeaTwrzCwMkIPzR+AiCXpi/58H/LPj4j5AiCFBXtMJAyZYTOhUTRbJYyieSIrzHoAp35G6HvMaQ1sP1xym57c/L4D9YXnDBChhiixqKNonSfBPrGoyIUBGOLTu2DqSkZKhoYdAEU4a2npdpmdjZvFMnc1/7AbumLS//IV5xw2EM7UnUgD+h0c+tDUllm18m8EoAIFFuRl09dRi4R9O5rlt9Xcj+L341cU517ZYzYL1uiLVB7pc/djJWkDlxUdzu3Fevb9lGQR/ee/Ae2KuDp/Psq/KqhsF+Ac+gLmr9p+iS8ZYAS8pA9uKhgpCYB3dDZDKg3189Ors9v6e00G3VCUYLeN//veUen8CAGxJ3sIAoBWIOsL3jk4Q19Vjk6xr8Okaf2rdkCOBQylTPzalSzP4m2YOpV8t3SdZHLcLJgwS+XhXJzPABy1AED6o688ttK9vnHijyDf9yzAAgAANkzgggkrdPIdQadLgAfT03Q/S0xveoDEDCunrl3zKn406VZIfudW0xH6iBxI94L0H4hIA7OKBFT46NpZVUyWHZIej3n9hPwFyUMPpIYIXBmCMJ4jilKCPTw/AFGx68fSwThgTHbdJhFoBTA5MzpGdzNLU8tiXkx49PdhjfOkPBSQItp4E/5nfAzDxmTRwkq3WRjDAlKk3Xtv9mj/ZbnEoJ836JNJf0MNOMM+qnTi3c3XLt5Pr5bxkH6gyTGlqvtt+qOOJl4iWbnUj3+6amM4LIKQE/1AWwCEcvAcDVuB88afKl9esN/IjpJNF61Xy+HLi4796DvHRovhshds9/ua+N/1avdA+235yO50z5Jz4PBlulWmswP3pdp52J4TzVwmBJL5w7hfUJMd9/dmAVvEtk2+xLWMa4/FBoby+XJyD20egSGsA2jbUJuN4/XFhKmyTLZJhjorfhsPVdMn40KxKpHy7MVLmy+2ru1+Vu8atqpkXzbEjmOtj1w7TPYKTkv5+MfZL080PSy0GoSL4o9MHeYCI98y4x9XFC+b3DW31xr40Jeqgm/QBCF48IzDThtYh9rE+xZq0k/dTWYMtWzPRLWMTWZ1U81wdwEtlOSrpYKRaFnz6sSyrp+NaYmkMKzq403Kje84fJViG5w8XbmPkvYuPa1BeUMnuGkuetNRADcFMRPzlNlmI+1KnGyafT/glKNED8d4DGA86a2qou6WFUgcNoiQD8B3P5xB3AOD7uyvo0b/tFP4H1I67n/0CqgDgi+uP0COvb6ec9FRa8+0rgvpSp8pN7J9dPWCaYJvO8D/m/4cwW3xy05OmbE9pEwdM9Dttt5sMSUGIThwp0C4nPYdam1ul6MQ20QO2PYAFIfyhYVEIB9+RJifNM72uUBe5kPPyrpd1cUEfuz2jQQsMs4DqlF4VNXngZFsH6ypfX++7LQLU9plMOZ1MCdWy6j7uIRW0iPQ1xZgeC1LPQdYHIAUaQ1iA2RHeIy/teInAC59m1467NmTwyK6OeEp3e5/LKKGyzQhqEE8A4KGaQ0JDGtcbf6ZnBhpTqUmRmYoHq1GoPz9uAJCp/ZvKNxG067xQMO+A+tZ64VJC12D2Ug94Tje2UmlFAw1kQGYsR/qV1KYBNjJd30YLAMTz7UUzUG2POl6YroHKG85+uJqGuH/ctEAB4kkAMJUj3OrU1G4/twWAC5LglF5WHgMA3HxypTx03eqgmw7KQcCLO16kbRV7OOjMcTpZ3yL8Fea1BQb7KMsN9FGvgn46UOdkfox61bKmY6SBpNwpQ3wRsy8ddSktPbSUrpg0iKDZWqWZEvtK9f7PSfe5W4Bv0ntn3kurjqxis91cumLMFfTzj37ey+hhL439T+uUzj4eWZXSmqyZAFszE0eJHoi/HujmwB+1r71ONa++Qi3btlN3O7ss4HnpmNdfo4xx4/wNrl+6lJrWr6eUvDxC8JB4pMjMOiJ0Zi9w5N9/f3UbT5N81J8dmZ5uauOvpoF0Jzv6/d939lAdOxXF4HbLOfaT5sDSiZSPew9sq9hGwaqQq5OwYPsvUuCfrDectkgZie3Howfgd2rJgSV057Q7A05YXwAGMEQwwW0xH8GqjKLcnplLRl1iLOeW6LZoRnlT3aMKRlnMVmHCCHJbJF844kLBFw1AVwgO85/pXE33mZd+05ui30OyLrnV+XFsqtvEFyyvnYxw0v+w8Q8EFxd2gSGgRSNN0hE0ZtqgaTSiwBz0IJx2xEtZLOSllr2Xjw1uz05fnJcbWBFJQAfuUIKhvPQ8On/4+T7NJjbHQ3/DTYOdv01TWxHd1ysV5xSTE0gpn2PU8/uNv6dQwb/6lnb602prux66bJwINLGbAwvGiky+6tzMfU1tU8ewWybdQk9uepqVJJqpH/t5K8yJnKP5TSc2iUA1aoApU3tgeg9enWCyD9DbK7H+RgAdqzvpD+ikZ0ofn80MEn6w5yQhKMVg1nC7akoxZbK/Okm4j2Eh5pUCQDilrFTQg7uT3eX1AvyDXFihDTEAgEcNGoCq2a8O6OkmwHpbZPAQeS56eT29qKd++V6A4sxnLhgtnvEnVx6ketZuNZFqSYeydxb0zhdNzz0C/sg6dHmmICDpKWmBJsAJAFDvusRxHPdAB0f+PfrQl6l561ZM6h1bmj6cP/Q8+JAAB3MvvZQyJ0925O+LTMPw2xfNIDp0qpG++/oOUfmFYwfQ926cJkJ/l3xrsbFBiBZ1HTs6fWHdEVqx91QCADT2UiLRrgcioVGkypYTVzUtsZ/ogXjpAT3aX6jt0gEYL3Lks9HXi3MsokbkjzD6FIPmQyiAFM5fLkqc+kJdwEk+PQ1aXQCAnHyeYQE9fdB0EUDit+t/K0y7dTlSfrS3dveCqT2mBYRdead2i3tImXeZ6kJ5aIYhQAk+vOjBNpzkxyrPrt1Ih3/Er1/wdWNTJHiCvsP9invGbhFmFHCGJSK6toywvXjvYnILqgANoV+u+SUNyB5An5jwCYspeLyeutCY6sUugmrm+P7jqfR0qb8MAOFgCP0ELVIQxmn4c119dLWtCGiglhSW2Oa7ZXgFhxDEJ1Twr4XNM9ccPB3QFIA304cX0NLdPr+Lyd25/BRlUmeSd19xAUJdEqpbqgM47J79AEYlQdUKHpY3mp5fe4w1HJuFr7Ybpg+hMYqGo1LMuIt7BKbydgTtxHn850S4jrpPNvBjfDb5ALSTBaUwnZraOkSwKD0dx/IdvelIFW0+UiNY9lc2UOHhdF8U555CAACra+HTzpuPTR2EUzUAtxytofPHDKCs9BRarpks53NbVWriE2rlXy3zFijgoNTOA6+6j+OAuhXwEfkBgJ8CdCJfkpSLaMog+EtUCdfmlnOH0xp2r7WnIhAEhzWdHck5nJqPsdju3YP1uU5pKSxf1wxMAIB6NyWO47QHuvlePfLgg9SydRvfx8mUf+01lDV7NlX85w+MLc4YP56yZs2i5i1bqP7d9+ISAAx8So2nEv3EJz88yH4dukSUoT/eN1eAf261zhndX7AgglSCEj2AHuhrkCEWV8H0Mo5FvYk6Ej2ABc2jHzxKP1j+A/ELpkdCAXyCke+F127xZZcOmZFoN7T1IEfKQpAK3W8dwCon8A9tgS+i3274LT2z9Rmh2YZFsu6fB3zxRqYxSy7mvLa1qqkqwPTLJFfKq2yqDLpvnORJudHe6lG21fpk+3C/BrPQVmWcqfsIIuSFEHAAAJKbP7pjdceEphFArWjRO/vfcRVtAsddC0WBAZqlbv5BTeOkHNO8NMlrpOtwrslvlu2n7ccCg2osYfdCKiVRKvtvi5yvsX6Z/VTxtvvyGbZlcMl4ZeMxqm70AU/wR7dqvxZZ1aX87VNuFxzQYNvIfg63Ha0Vfu1kMalhLI9NWyc/fa0d9ia8qiz0Q3nDQTVJ7Df3AGcInKeTfGes3Ge9lusPnaYdfM27erRyMDYerfbWDtSRrgFRKRoI987OE3pTxHG+AvIhoY6Bv0EcBbhGA9NUEE/VBkQZHQDUNQDV6L7gL2CNPhPJ6MASADRp5vZnbdGf33wf+4UeFyCiH1vc2ZFpjHJ67jM4SIxO2WnsGzFhAqx3S+L4DOkBmP0C/EtKTaURv/kNDfvpT6n/3Xc7tj73ssuEpmDTxo2OfH2VyZB8fNCHHHkriZvyDxeVCN8KXlo1aoAvStGxmmYv7AmeRA+E1QOmyW9YAsMoHE9tCeM0EkX7uAdCXYy4mbWpp4V7FfXsqdqjJkdtPyMlw+hvU5oSRrpiL304smAkPbLgEUvV64+vtxyfLQcmP1LGBQRrJARDJsBLjoPBunMIpt5o8DrdM8H4RjzbP3hB0wiaLDjPykZrwAC364Ln64YJNxjZ9p/eT89te0745AMQ/6XZXyIn4NUoxEMigmO4kenZcCsj8+X9L4/DuR9g1ulGTvetW1nkAyRTgwHpZaTpe3N79Of0nUnQIHMeg9rZX6AEVPS26scIoOKF9GvmpYzK89wa63U61eAd6IKcx1Y+Jt7HL2886g8Ocby2ma6ZOlhUA61iRJdGUJ0pRVMIQSBUKq0qtfX5CFAILkdAJ2pbBCA3pCDT+GH+3QPv8rPdpIoW+xIAhKaiDkbKd8uphsD7491dFWye20qXsc+7/7f2aaph91HkQcUliecmqYpWORqhBgHB8UG2UAPlZaRaTGjzWNtUpXoGAK+cPIhqmG+Ucl2kdh54VTAQxxnaLahqH+r88zkoTeZ+8zgogUWpfWfnDgAgakaqz98f5EtKcwhgYBqjnMYaBK1Jogye+fXem/mZeYEmwD2ArWyD0xb3g+pr1Ovz5iQzkZfoAa89ULeYrVF5HtLvzjsp95KLPRWTZr9tBwM/dHgSEGUmD8NjlFvQI76cXxagKUN9Dkx7kh03WWk+/BIq/wlK9AB6wOmrVKR7SH0BhjupC6ZtmJglKNEDiR4w9wCCI5gIWnjhLmBNckN99r225aIRF9GjCx6lcwbHb3RTtV+KcorUQ7Fv6iOpzRHAHERCQUaB4D5YHZ8TLLtTMfWH5HXqF6dysvzZtN1VuYsQ6RbBjGBydt6Q8yJyejCzlotaaDMhUFI0yMv1MgHb0WiLnUyAbS9sf4He3v+2HYs/3XQ+6jzIz2jYGZw7WACAhix/ErSZ39r3Fq0oW+FPi+ZOfeoiR/HHg1AuMPWNSbjXcV8tq35wg+aeJ2SLuXafqKPFW8tpY1m1XzsOAF1FXasf/EM9u9iKSm3X4tLFwsT3z9v+TAjaAY1amf/BoQ9QxEi4F2B+u4oVOl5YV0Z/4WCNv1hSatEwREHIQpCJUoMpalOPVp2pP2cNniXqzUzTELue1sBc93BVI/1sySYG2qxAaQ9LwEbXwAODHhUYaWiz9K+HY5BuAlzHmn8wFQYAqJKqxdeuBT6ZOzhPZQ3QCFTBQyi9dJnsplmCBBZzuH4QgnksGL1A7Kv/8H65evwFapLYd3rv6NYKAYW1hIG56VSQ1QsvZLHZ8vRhbLHHdVtI07y05GkH8H0sP+KirU7RyrWiicNED4TdAy27dwsZeZdf5llW6gCflSoiBccjaU9j3zVRfgQJ4oMA+8DgLzxMudpg23dnkaj5bO4BOQGS57j71G7ha0oex2orI6HFqr5EPWdvD5gm2Wfj2WJRAoqn8/XaFiy+QF4X2oI5Bv+CaY8pMqS6qA21uXkZ1sVTqHJkOdWfmkyL9dZpIaa/g2L5wSvW/YD6JEgn63bqG8njZav7lyurLfNSLCo8+jkGU4nX+wGBJz4s+1D4fkMwFQB+P1v9MxEcqr2rnTCX8ULQDgsliAU+YEDLsqRfiWM1f9ryJ/ro6EeOPOFkwmQ2GPpwn3fzWrtnEXXCJHkTg3AA77yO+2o71XvESxRjaFoerW6it7af4EAZ9bR8byXtOt7rKqmm2bd2UutYz+bA8L+nEwIPAQgEEA+yG/cRQR3P59SiWbSWTXJVWs1+51R6ctOT4hAadTo19Sh0mOa5AIBw/3Yn9WqW6eVf3RTcB3Ld5BbydA1ApOHW6dDuHz0KcFq/LGHBVq2dlwri5Q3MhTg/pXMgy6EFvdqjens62N+YJPR9l8G/HvIlAJjdUzfGhgWjF8ii/i2u0cOXzrcETZlXMsD2uqLgJ6d+0l9e7tjd78hHO79x2Y00Ou88GpE7kx66+GrWsOaPdWGYAOek59ADsx+gWyffSvefe3+AZqpsV2Kb6IFo9EBXnW/8TBkwwLP47o6e8VR5hj0XjgFj4Ogbg0pNVRSzX4ND/OXmwKkG4ajXxKOnrTnoe6kML/SZAuv5ieNED0S7B6S5A8wOY0n6xD+WdSfqOvN6AM7i+4pwr4ay6Am1vaYFigQA7WRigQUTQ6/aa6oc9VmUAScwOcZEO40j39mBFoNyBhEiAaNu9A+cr5vIq98sU9m+SDMtDExaTo1tjZSZavZnZGq32s+m/DMhDaDnskPL2N9xu21z7e4XFNCfI9O9bivYYwYilyJoECLBji0c67gw9CgyZLZone/kgZPFOcqGIXpprOizMz8rxgQZeCgYk+9Q2ggNvyfWPWF0iwBNO4xDXmntsbXCPPS68dfR3GFzRTHT867Le37b8zRz8MwAH546X7SP4Qcwg7WRWj1aDZ2sb6HWjk7WpnKP0rK1YittO7mNYHq5cMJC/6nANBUadiBEIP7UnBFBP1Oyj6Eh2dRRxQAVLKWgNpFEHUkVtHr/KSEb/ucuZxPYL553Jz2x7Nuo0k9ox9RhPo1pHkgCCG6Y4EcPEWNTdKCGuXHtETBGtkUXABcfpVUHafPBwGXlOgYELxo30F9E+rrtNGh8NPeAkCYz8Fd3vypkNLSbzWD9FQSxY9YADOygKjbpLTttNVnO1+6jzIHw7YsgINY+kADggJwMyh1kBQDTmtopRdEK1Nujag/isthpAKKOZP5l9wQJWXpoKV06+tKAnsD7JYdBwsdvuZuW7j1J0Na7hK+Nk0ltUXagVr/bu+ehC2+ihy60Vl+jASHBvtMBAs4onmEVmjhK9EAMeiC5oIA6T5+mzmrv2nzS9De1sDAGLQy+CusoFXz5iJWYW9KfDjIA+LfNx+mmWcNc5UL7789rysQrEFGDE5ToAfQAJtP4ynyw5mBMO6Qgs0AsZiUgGO3KLy+5XETJwws00hGNo932hPzY94AJ2Ip9K2JT48byjQEVwfwXZNIqkMxYvOG5CpZU7QxEIFX90X1u1udoVL9RASKhRQMtnGDGC9N5BQiOYUIwk/dgeL2egt1C1Gt58CEYS2N7o79ItBcXAADdzBudAEBEN1YJGlmRJFynP27+o/85gQYJfn1F+vkBZIkEqc8s5EXiXvLaLq/BTKS81UdWC604aHXdPOlm8cFAmizrQTvQPxeMsJr3QasVAYbs6MXtL9EG1v6q4jk1XPCMHpBjxyrSAcrCLHTSwEnC3NORuScT4BB+84bNC2DvYDNA4EBefe0FCAgiYYeiBee12PGaFiphYMeN5JxTBa7wPEnwD+Ur6lroBP/qWzqE+etg9o93zohCAdw4yccYldmdKTQ2T3YtYtDP9wEhvWscg8n1/qjHtaxNBpdIVRU72B+ez62SKhftgQahpsjmZ6nh8jDLnTQEAGMg4bmxA34g+8Ynf0DV1fyxMTmwrClF16gDTw0DYiD92ReJPf9M5dT8YPZ1jTuUNWkA/nltWYBY3QS4M9fn79BkAvz5i0soG8Dgsn0WOUWdmfwcSRs4BCRJs+RLzT4kJjtoAAIAPGdEP9d7Cea8eMfcMeM6/lmqsj2wu+a2BewyuF4LBWECbCmXOIhID3RUVVHz1q3Usm0bNW/bLrbSXLXg5ptp6GM/9lxP29GjVP3MM9S4ahW1HzsuTObTBg2inIsupMK77iJExY0WNSxfTkf+8Yt+8QMfeoiKvvJl/3EkdjLGjqUmBgCbNm6gnPMD32OmOmrfWAx1WMqcOtWU3edpcQMA3jV3JL3I/iKW7jkp/EbcMXuEbeeUs8PaLz2zgU6zk1cMnCiboEQPoAfGDxgvfntO7aHntz8f0U6BM+TVR1dHVGaowkYUjCD8gRIAYKi9GH/l4OMGi9FNJzbFpHGYtIdLnz/n834Rf9j0B/8+dqB5l5Lsrj1hKRTmgQlUg6ZdLEgF/1AfnJgDAEQ/q4vwZ7c+6xn8iyU4Ea0+0gEX1KNrd0Wrbie50EBUAUAAgtEkUz/o9SHStlfaWbkzJNDaTj6CbqggOfx9xQoAxDOC/sHiVC44dcDT9GzbnYtTun7vyfqcyvRFHqLhSt98MFsG8IcxxQ4c0YMmoM1uUVlh+vlRj4nmXgZ/7rtwNDlFBJWBPH66+qfiWpnuaQRgOFDZSAPzMmhk/14LHb2f97F56ts7KoRp5cXjBtB5o/r3RTc71ok2egEApRAVwDdpuMEcWAKRpScb+B2ZTDMZuHEiBMLBu2Xl4fUEkK+XuimpmyOuJvVqplWdOoferaznl28vl9x7fu0RIzAo87HdzwEv7ABAPKN25vLH2Y871maUvJXSukZ58sHXaUAiEcgD5KT5bionCoXwzwQA6lp4dmJ1E+D2HB941x9r0q3H/MUaRxVSXqYvr40j8aqUxsB7CoMEkpK7rGC91B5EvgAAbXwAzuMAIa2KlqWUNyJ/BEmNS7zvJg6cKLM8b/FelM+9LBSM9r4swyfg3xU7CQDQ2h8xPiq9yFswC7dmVb/4F6r4wQ+ou10dm4jaDh8Wv5qX/krF//4tAQS6yQo2v6upiU48+r1giwXND99/TWvXUvXzz4vovyn9nMfsmpdfocaVKwUAmHfVlUHXF4sChldELKoNrAMvwHvmjaTnWKvv317eSh8wEHj99CF+xl2sOg/1+RWllbRoS7lQy8dQ8oVLxtBoD1/n/IISOx+LHhiQHXmt0OLc4gCNkUgAKGf6BZk+aLowfTnTzyMe2g8NDxBMHeB7J1JkByLBRDVcAhhtR/943j+KiaPJBxy07Ypzio1APe4pEBaMkQA9Vm4AAEAASURBVND6URdldm2NxrMstUGghQM/SqFQpAFURCSOBOkgipSpL/KRbscry8TL1tT2SLbNyz0mfT5Gsl6vsmIVYAqm8m+WvkkAO6EVhuivL25/kQ7XHqbR/UbTHVPvECbIAJcQwGDb0Voq5IXzFWzeCPM1nVAG4KVX0q+D3fjoVV4wfIgMjPsMf/hA4jRXWX54uUU0tJSDJVgnOJEE/yTPliO1dOnEQJM/mQ8fbJJwfdCXuEbbj9VRf75G89ia56UNRwkRdEGYx08ozhP7Oli4dE+ln29F6SmaOpQtKXpMGEWBOPgHsO6qKYP9LcH5IogGzGT1oBBgUp8hE74hwT8pcBWDr24AIHhXHF5Lz/L6SKW25P3qodhvS97LQHovIKgymLQC1Xzsq9poep4+jsMsdsnuk2xSzdGSU3vBHbsAHDB7l+4g0I8mgBT3TQf/Um2ALrQpkgBgquEipXj8LqprALZl+8C99PNG0ObSkzRp9SE6VZRLFbfP8nel5JEJaY2tNGvAJ6n8xEFqTPmAwVNr5SoACJzQzgdgIfsfrACDRjdOvFEEUUKwI8y53NyhaMXFIeYgw/OHWyJ4hyInKUwTYFPbEmmR6YHUIUMoY8wYavzww6AE1nJ03BOPPCLKJOflUf/P3ccacudTUlo6tezaSVV/+AO1Hy6jE9//T0op7E/5114TlHw35spfPE7tx48TfPN1skZjtAjRf6ue/CN1VFZS2T98nob+12NGrcb28nKq+v0fqPqFFwT4lz5qFOXfcEO0mhWW3MCZVFjiwiv8vRunsRPaToITVzivxU8OZ197oVcjRg6Pt587nL55TfBfM8JrZfRKH+OIY099eJDe5xcqzA4Qzn00R31aOGMIfeb80SK6VPRqP7skS5O/WJ5VLBcRsTwvt7qweLttym306AePurEm8l164HcbfieivXoBrFxEiew5Q+dQYVYhDc0bamTHV1xM7Oz8zxkLaYnQRsFkXl8caGwBh1OLptoufnE/geAnLhIAIMwuoR0cLOG83MhtgY3y1c3etbr0+rDgjuSzpfuDrGmpEf08JG+I0OjR6w/2GAEFntr8lAB2JhdNFsVN/Qjtstun3O5ZvNP9Ba0GmBiGS9Eew53OIZS2m/o1FDmyjHiO+Z6HiR0ADmicRIOWHFji/2iEsQcgIMA/EIC8zSc2E6I+VtQ1iwAGSK9mrTIEDbiMQUCdTOCfyW+VLKdfh2gDv7JebH+74bf+w8LMQvrq+V/1H+s78McYLsFyAR9aKhorPImqZFDHifTgPdDYAngHwjXaX9kLECIN83gJAB6oPoAkQbjXGlutQSfgY03ySr6TbDK76UgNfxRLpXlj+sfEVFjWbdpifr6NtfhACJ4wZ3ShEazC+bWw/0A38uqPEJF1vfB2JFWyiXClW7W2+U7P/NObnxblENikjIOMvBZkwA3MQ6Q2msC5bF6vrRwsBQBgF/ch6tLBQACA+R23EgDQluQttuciMwAs7zjuu2YyTW51wA3pJhNgya9udR+AfnCPx809d80WP5Uf++3Z1o+uXfX1lJ9WxGvdI4I1lc9ZJRUAdDIBtvMNCPcv9866VxUZ0r4O3oc0R9WtQTrdn4+QGpso5KkHBj74IGVOn0ZZ06dT6sCB1Hb0GO2/8kpPZcHU1dxMFT/6seBPzs6mUc89S5kTJvjLZ7Hs/Ouvp8N330Ote/fSiR/+gHLnX0LgjQQ179hBp599lpLS06noqw/Tie8+EgmxRhnJmbxW+tUvqeze+wgRgQ/cdDOll5T4ecsffZR9BHKgp0OHfGn8HCfn5NCwX/ycg19rpu/+Un27E1cAICacP71jFl01uZie+GA/bbcZsMezE9UvXz6ebpxpXtT2bZeGVvv77Jz4qy9sFr5BpIRm9uWxhb984/fCuiP01H1zaSQDggny1gNwYi6d8nsr4c4Vy4WCe2vig+O13a/R+uPr46MxZ3grYH6nmuCFezpw1u42UQsX9PjV2l9Zmjl/1HwBCCIRzyBIX3Ajze5ZkmAlFlC/3/h7sEaEACaeO+RcirQvvXH9x9m2T56j6fxtC0U5Q7YJ1cCE9OWdLwutDPgm+8yMz9heF71Z6E87AiCD3z9d8E/CL6vp/Lef3B4UAKjXBZkHqw9SSWGJ0MzW870cVzWbvxgD1MYPpuNZab0RGr3IdOLBPR1JMvVrOPIb2QE/PsACiBnE5ps3zhwWjjjbshvKN1jy1hxbYzl+Z/87AgCExYdKW47WGAFAlad/Vn9eTCcJzWM1Xd3Xr0O4Y6AqO5h99Vk0lQv2+kIT0kR27wBoWumUaRNlVOeTxwge4UQAcSSppstKsszm94Z/V+wgai7uR8yFQQAYP9EH836cA8AXAJYS/EN7EIgQP/jx07UmAZi8wdZKXgggFwI4OJEdgOVUJpQ80z0h5UC7sZIB3+fXlQlgTqZ72UKzT4J/4HfS4oOfwkYGfqUmaQbfk1+6tDcgEcqmEUfcZR+IXgDASycU0QLWaj3I5s0FWWnUwD4YF209LpptAgBzlKAcTuemmwDr5r2msn6QsCezm0GUU9X1/jmSbn5s8QHIOMKwwlFccmeA6G6tzfiwG0mKBACYpN/j/IwkqO96oOjhr4RVecPyFX6tu8LPfsYC/knBKbm5VPxv/yq05jorT1HNq69S/3vukdkhb7sZPD7xne/yQNJJAx58gNJHjQ5ZlteCAEpHsQnw8W9+UwCabQcO+Is2b2QlNeUFlj52DA376U+NfeIv1Mc7cQUAyr64jk0G8IPD3K0MfkHNHKrihaxePZWdFI9ycVIs5Zwp251sYvDQc5vEJCcnPYUevGwcnT9mgPjah5cU/HbAn8rnnlpLf/vyxUYTmDPlXGPZzkhO6hE1sCCjIKD56gRd9/8VwByhhNz03AhJipyYcDTIIteKhCS9B6QGCRaAkTD31eXrx+cNOS9sn2Qzi2fS/676X0cfQHq9Xo7VZ9XE75ZvKuOWFskxyK2uUPJf3fWq3yQL2jkIKqADmjBZRERBEIATAGK3Tr6VoMHnRjBjv3789QIEdOMNJV/XRgpFhloGgMy+0/sIUUthqga/R18874sRAwEjcY/Vt7RTHS9gB+dn+oF29RzC2X99+0Z/pEtodgFw60tqagtOAw7+SJ1cEshz0YNnAAjXg2dI3nC2eF42ldWIj9mIAIoIrVk8x5OEYEAYo+3GZmgIBkN2/HZAowTW1DqgbbVw/EJaXMoOzD0QrHZCIcQ+d6MjDESrbYR2YQODcLkGM3A3WeHkC4COAZZTNtqRm45U07Rh+TQgN8NfzYm6NqqtZbAm2V0z+RSbgSKCLwJ4IMAh1jrqfYJxA9GIY0HtDK450VqO6Iv+CJb2sAunaTIKMRd2BAAZ+F1z4LTfPBwagQCCb2WrL1A7m+1Cjy6ZEEUe2jXOQBKsqUBSu7Rfdm9fmgDAfqxtakdsuE+ZnbOoNWk3BZgAa/79TDJMIGFOWzOz+sY6HQC0RgFOok7F1FqVf/WkhfR8xzoBJGK+h/duJCkSACCj3JYmdYdwH1kEJA76tAdatve6pMidP9+2Ldlz51JSRgZ1t7ZS/dvvRAQAPP3U09Sycyeljx5NA+6/n5o3bbatP5IZmRMn0JjXX6P6Dz6ghiXvU/OO7QyCnqburk5KZb+AGZMnU97ll1Pe1VfHreaf7A/7UU5y9OG2mCe4V03BAH920/ff2CEmOfC98afPz2NHyL2TvgvZqSuisv34zd1sWtFIv19xkL56ZfCmbGd3D0b/7O6cdqdjJXDWHSvCixgLXzhIV/3xxKr+RD1nTg/8eKVPPX/20Nl0w4QbjA2/rISd27JPLhUMMjLGKBH3tpMD8FCboWv9eJGDhTM041TTNS/lJI9ceIdSt5QRiS00+2Qk6IyU3kVqe5cVYNlVuSsAAMS9ofqly0vPE03SQRRTO6WWIIC0aFAkADW1XdBQgvmp9FMF82gE5IE5aiRIX0R5lbmJfaw989FhevPwEZ+j/Z6C37z6XK8iPPG9wBHuVFrHi33cu/I+VvNisR9sf9lpurm1VdVMcuM15aOdm8o3ifcxtIzzMnzPCEDU5T1ajAB28jJTaT5rI0nCfQbTZx10l/nBujKxex7sPkQAWNFp94k6GpQTaGat84V9bMCQ9PYj0J9Oa1njrr2jO6bWMFBAwGLJrh/RRpgpX8nWSyDcD/BjzrGNxbHbv+rGduH7cNnGqbS/6Q2OFptCt7MfOfhUBOEZhFZcLMhJAxD1I0pwKGQNXkK0ar+95iiA0AOnrKbk0EoGQRsTmqFZDHW1J5UhRaQH8y8jtReENwGAKQxMATREPTqxgwRqTllP2dzGVO0e1rX79LI4NvHcMakfvVSxW7Dr7VFNgHk6QnamviMHjqHPFk8WQVrglkdaUpjaEEqaPhaHNNYyMGkhg/9FS37iIK57oLOm16w+lX3w2VFSKgcDLCigjpMnGajbRN0dHYS0UAmmypW/8lkeDX7ku5TMJsCxprwFCwi/M5m0p/FMPpUzs+1beNLwEX/pAt0xZ4QF/JNndD8HOhnHZs+gJ9lHoHSuLPMT294egCbaG3vfoEV7FlmiO/ZyhLdnNwGMVHRCL63DgvxPW/4kzCNf2M6ORhOU6IEwegAA17RB02hK0ZQwpPiKqpFuVWEmAAzPkildLRfJfSwuQ3FcHU4b7MaLcGSGUhaARH5GvvhlpPYCgLosuQCHz8ItJ7b4fhVbLGySJxKayDA/hpn3jpM7LHV4PZD3T6QAKvgv1D+qoB8iRbK9wciDBcSnfvcRvbLxmAX8g4z/edtduyiYunhtHUD6wi+AIcQEaDRtZQ3DfRwJ1a5fglUQsVuUVjZWchCFFVRaVRpia0mA4JhXACDW2/vegfdo0d5FQlMWflxl0KPV+6xgCYJl6KTLUvOD7Xs7WXbPB4AWE0kA3JQXqTQv11b3EYi6YRW0i0HKt3eciEhTsjwEHZE4BQAYO1KzcN1gKpvRNcGO3ZL+5vZy2n0smarqCvitmCF8oa/uicwMRoy5qnxL4Qgf2K0vYJGFDxGRINx3qim1LrOeNZxNhPvhOPtK91E3NaWsNLFZ0sYYgkTeNPEmP0+avLj+FNYp5DQJ5irJlt18g+arSbvPUogPulnDtl3TYB2fxR/1kwAYcxAWbRC2mADzDdipmfqKQvwPgArcYVw6+lLh11mmR2KLcQXayirZjTUqT8C+bgJs6PuAMomEuO2B5Oxe9yid9VbAXm007pWuBl8+IgW3lZWp2UHvn/je9wim8/mf+ATlXHBB0OUTBXw9EDoEm+jBiPTAOzt7JzGfPM/sswG+QW49dxj95K09hK9oiNp2CYd8T1BgD1Q1VUXNHx0i8umaSfIlKLeBLUqkJHrgzOgB1T9TqC2GXzdoe6nPA0zrVK0zKXvJwSW2mi+SJ9JbJ0BObXMo9ZrKy4W3BM1CkRvLMvIcYN67RQP+ZDskjx3YIvmwxYLEiWRU07/u/Ksw3QRIaUeyXjU/Fv1qZ56ptsPrfijthf9fk6aWqDPJgNhpjYFGz+NLSumdnRXiA+O3F05mDSPvUz+AGSn8F0kqzhlMP3n3I+HTDXIRTOGCsYEaBNpaWDThWdaEhAno5ZMHUX6mVcNKPm9qW6HFCVBOarveNvk2Ndu/j/O0u6eP1B7xR/GG/0JEM51ePN1fdtWRVf59zBGgHYvgG02t7t/Y8RHvK/O+YvRZGOz9gnPYc2oP7ajcQcPyhtHcYWx6xaABzguAFACsgYqZqum+gi/u57Y+5z8ftx3TNXIrg3zjuSm3M573Y9US7PEiMTSeOaP7+7U07SRAAxBB+l7eeNSOxZIOAPjn75WycWoWg4BTqTXZ/QPHqoP7KZ2DJLCxr5AlNO3YFRIIfeFkMiuYIvTPZNINU+xXNx8LyfRXNku5tLR6f5VMNm51bUHJBB9+vWbY3iDR6zmIok4jC0bSeI5MjT7WTW7Bm9TZTfA170SfwbV5s/e6dnNz2jN6xyNoyuvrBSkvvV8hdVf0+jetP31IZnF7rFqHFg1A5jrSVE69Man9xTjqam/dvamR2ROAdlNveyG1rrUuaOF6MATTOz1ooR+DAhUVFXT0qPPYM3y4GT+IZvekjxnrF9+0bh1lTZvqP1Z3YKrb1eTT4EV6+/FyEXFY5fG6X7voDWpcsYKS8/Op+F+/6bVYgs/QA95ngYbCoST9gl+K0aAz1Sx23UHfFzWo/E9X/GPofYQJsqR1h6oTAKDsjBhu8RKMF0q8OOPlSpwZ7bC7X2Ci+eruV8VJlDeUR+Rk4PdNpRnFMygjK1DrDGAhfjrJhbqeHu6xXR+4yXUCDdWypgWt17KqnGjsP7HuCUJwBNCkgZMIfhbbOgPN6+Q5nGz0aSOY2iJ5AIK4EaJMeyHIlP4CvfBLHnlNTeciecLdpqe4m5fg3YBrbQKg1Pple9U0fT8t2bqQ28xWApKSKJ17qve6JXcXyCzb7dI9lfT4+/tE/m72wzWmKJc+f3EgMGtn+heN996u8jo/+IeGrT3YYAEAYUYLkveaOOj5BwAAv+fWlNEDHBhApd+s/w0hCBGuRXFusdBqBpitjikv73pZLeLfRzCju6bd5TeV92fwDqwKVMKYqQKA+mJfPhsAjkwkA2MgsAS07aBZ+JmZnwlgDbbvEaRBguqInp7CgBLa9uy6DSS1D1Ww1aTthbahTbgf1h+u5sB07TRjeD+CSx4zmc/RzNubauoaVdKbHD3YLSJxrzTr3qfmjKTtHKnXLpCg5IY/8eICu/OSXCT64u9bvb8f1euW1cX+4jwAgKitLXlvb6XKHp6DIGOzKKWD263j641rLyPv4n5YyubMofj9U2uWYx9ANzffokdtgN+qhjb/x4tOJdLxOB7T9rF/SJ1uY5+BqZrfOWlufwH7WT9c1Ui6yS1kJPP5YyyXIKEud0hBFuVp2H4nzIoVDbfLSy6n1/e8rhclaB+m99tMrQoAuG3fCj+fDkhKDUAA92jT4H7DmHe9n1/uhGNSKWXYbU3vtXOGnGPHbp+eMAG27xuHnE+wppsbyefLjS+S+bmXzmcvBzxfYa2+0089RQU330SphYWWKroZ0K78+S8saV2NjZZjrwedNTVU8dhjgn3QP31dRC72WjbBF9gDMQcAf75kL0/NIk9nKgAoX1qYiMgXrql38IKTtJ9NZhJk7gHTi8rMGZlUGWXYtFCJTA0JKYkeCL8HoLXyiYmBkwgsjBH0IJKExbf+POjHTvWpiycnvmDz0AanCMBqG+GHcNmhZcLPppuvO/jHg7aPaQImxyNTXrDtD5df+imFtpKqsaTKHZzr0y1Q+0LNx74c8+y0pVT+YM5b+gtUy6v7Oek56qHYl+3cVrEtIC9SCRI4tZMHtxNqtOorSq4Q9wMAKJ1ke/V09VheA5mmzpfSu0oYTNgjsyi5O4fgXH/i4Dx/mr7zby9vtST95xs7jQDgDxbvsvDJg2g8j8dqWqR4sYXWkxoJVd43TmairWxGeJqDJ/Tn4BoqQVMfNH3QdAEAeh3f8Hyg7G1TAjUEKxor1CqEjzdLgnYgr3Na92BK687mXPgrOya4NjKotpIj58LH2DVTB1MJmyjajTGyHzTxtofyGZcMAC7PHzafNivBXBC19txR7KycAQtN2UgUAzAH0AdtlOAzgGO4osk0mMuqoJ2s126Ljw8wswedqLXeA2oZALx7Q/Q1h7n0YAb18LtySjFr4plBNdSH/lWfL7UN6v6HrLGGCNleqbXD6lvVazk7PrQzOyOFquy7zK5oUOnZneezWe1HHIyki3LZVBUm+sv2VkZE+3AD3/cn61rpSHWvJpBd48przZqfWC/N7vGR3pDyrr/4FA4OKddS/kTeGdEfz56VMD7jvQz/ip+eN4r6GYKrJPUMPOncByZCROHkk/WWLNU3X0m/EuPHoAFZA8SHg2PsD02ljOYOP9ioA5LJ/MzlsaYzIhnD7cakIeOpkQKBRQHEqEIjuI85nU7yI4ee7nisAKSCzzQAOQpIZMZTD6QNHkyFn/oUVT/zDHWwluLhu+6mQd/4F8qeN09opLbu2sW++n5NjStXimOY/4K6W0MbyCp+8t8i6nDmzBnU7447otIVu6aYtRjDqozHm8kcLCTeKOYAIDrAbcKAoSYSPPHW2Xp7ZMQvpA9x+QpZkJ0mHANDPf+4zctRl49jN7VhqBYnKPQegDYBzNbwpd2NYAZp5yPNrWwiP9ED0eiBYBeYXtogF79eeE08cgFvygsnDeeqagI5yVp9ZDWtKOv9Ku/EC9NpAQAa3lpy4hxunzjVH8k86dfPy31R21obyapdZWGcLcouokrFFMlLO10Faww6gD1n6ByNw3q45MASSwJM29GPJgDQC5j25vZj9NR7HF2urUtEBUXU017SF2JddM3Pl9NPbp8hLAgmMRAoQWdZpoqDT3TQKepIPk4p3QMZkBoqsyzbp1YdYgdUliRxAF99WValxECmIFMaDD6+3t1VIQAxiGrhOuEfuckFdFm5r4punGk+H2jCmcA8p6aGUgby9D6XdeTR+dTS2SoO61PeoM6kWr+5KeZ/r7NZ5X0XjqZ+HPUVZqP6PMLL/SLrstuW19UHaG+dYk2qYf2ybIEdgLES/INcmJ/C997cEp8WsV1dXtMB7v19W6BGHfzMjS/OpQ1s5RIqXc2gn0pXcWAO3Fsmggam1MY05cs0L4EvVECzsa2NmpLXskZfqRQR1hbvj9aOtrBkeCmcTD5FA1xvBMBYXnrK9h7xIk/n8QL+6WXUY2ijwhxZJURPBojuhfBxZUjeEIKPW1A+D2wj8qwfEJAODUAQAjOaCNqwycet77+utF6wENfL9IFs4YSFwg9xSoHV1UV6Uytdc8FIKmItP701N3AwmAvGDhTNeGjOQ9S+ZDkDgIEUTRNg0/gWytiUMAEOvG5eUhYtWkSzZs3ywhpznmIG/NrZPLlh6VJqO3SIjj705YA2pI0YQXlXXUWnn3xS5CXneHteVUGNa9ZS7SuvEKWk0JBHH41ehF1eJ3xcyDDdi+6pH/zxQtsKMLB/+flN4qvTAv7accfsETRzRD+/zxJ8FcQXqRfZJ84H/FUKZgm/vvscGl4Y+JXHtpI4ylAdHMME2I3AAwCwqdXsuNlUfgQ/eAkKvwfgo6q+1frFT0pdXLqYPjEhULtK5mM7qmCU8JkRKQDwTAEU1D5I7H88ewD3Kswo5w2bR2uOremzTig97X0xBhDHK0kQyjQhNk2cvcrtCz55Ll7GF9P56m2Wcvaf3q9nBRxL3oAMJUHvT1lmRMEI2lPVqxmnFAl6V8qUBd18AB6sOShZ/VupJelP6NmR/aunq8dNbVjkmjVgeGmqsvK+b7L6zb/6tPzumjuCfnzrDAtPJ1VTQ+q7nOZb1OZ0XmrJdzpIYh9mbR2RnybCtFRXKoFZ8GjW3hrJWjs/XLyT6qozKC1pAbWlvG/bxArWIpN9qt8bspAE4eVxNLZ6HbJNVr9t+rXztQTA6+WTBhmbdaLhhDE9mMRNJwLHXAnA2pkom9Ix/zZRMOsl9AssWEzgH2QDdFSBR1N9bmkZmq3spCH5BA0+E5g8b0x/fjeZr4tbPXo+zJWbeX6exfP03adKIwL+ob9wX2Pb3GkFnPT6I3OcxB8J+lEHa2YdqW4VpsCRkRs5KbqmXy5H1jY9+/BlqRI+ytww4QY1SewnGyL9Sg1A7voAAkgHkiChZFA1AMV10wY4uMMYke9bj8F/mUppHO0aFmAA2NM0/KFbCfqRlZZFHenmrzHRBADRVgCa6jtff0+q52O7r5sAd3basiYyenuguLiY+sLHX28L7PeSOALv8Cd+TbWvvkbVzz1HLaz1J1XLcZ8X3HgjFX31YTr1xP/zC0nR7n9/hs1OF39QOfHIIyK3/6c/TZmTJ9twhp888KGHHIU0LFtGLdt92nwZ48ZR5ozplDqAAXoeoztOV1HLtu3UWsprDR48MqdNo9z58x3l9WVm5Gd2IZ4N/E589sm14uvOT++YSbecMzxA0lD+YonftdOG0GubjtE/v7SFPv37NfS3r1wc4Aw6oHAcJqgOmL1MQiQPvo4nyNwD+kTczBV8KnyV2Tmod/KXJWvCBMU0SZH5wWzh3DtBiR4403ogUvd/qOdt8jeoysKkPRwylZfjkSkvnLqiVVZO6t3ai6iq6mLArT3NHXaAlltJa77sT5kq22kKMiN5wt2aNDmkTDvfg+8eeJcmF032+12U/LJ/5bFpm5LiA+pMeTpqpst7fu0RenDBOIvpW3PKBhbVK7MpBQErvmgRb+ffi2EHquPAY9CyUQnaa4u2HBemaddMLQ7h3WZYWXMFiIYKgqmzl8+6MMtEUBBoOU5hoAcmn9DqUmn20NkiOq+aFuy+arqKsviYIQnRMe20YU0+9mQ5dfv+7pMEH6zD863zXvnBcDNHX13BJrlpDBJcN20wwczVK1lBSF8p+dyY8sDRwUEQdApM8XHYaUnp5XFcw0DHoq3HTVkRS9OBHxwjwMwSTQtwFisXDO7xawj/anYAZzAN++3y/fS1KydQc3tktPUQ+XshB7HAc95pMJfEvZ7KABGugSl4RzBtF7zdyVxTl9D6s7s3vMocP4iDbGhmsnZlEXADgYncfAOaysv7bzI///iIIGnBBCuo/rXzvya075CvzkV0IE/k99z/+liCvEvZ/BekA4ddCvCMd6NaB/ixfpAfk1LyrSbAaQq47iS3vbPdNthHtAFAu3cvzs0rJWlge3cc+VX3eg4JvsAewL3e79ZbxA/+/TqqqsR9mjpoECWxxh6odU/vB9p0Bs6Cofp33hXahcSRrtPHjaXaxYsDirft7/3IDABO8mTNnEnpQQRIKfqyPQBY+cQTAvzLmDSJhnz/e5Q1fXpAO5DQzCBg+SPfFby5Cy6logcfNPL1dWLcAIB/WHGQDrFD1nvmjTSCf3pH3XzOMFp36DT9eW0Z/X75AfqnqyfqLHF/rH6pbOtROXdqtOTJhLNZj3TkyBFHzs2bN5MXB6OOQhKZrj1wqOaQK49XhqKcIopExFav9SX4zt4e0AGEaJypXGzqE8ho1NUXMtGH8F9n0vrSFwGRbB+CRYztP1aIlH61wpUvr5WbHAQV8ULN7T7gz4tcLzx6f8bi/tV9HQFIhm81AIOXjLzEthtgyn7zpJst+U5gomTEgt6e9LxAWOZdjvb7D0qQj44kq/kjG8IHiHfyb6ZH5MR1uvk3f6P1Jz6kpO40+tL5t9B/3jg3QKYpobapnZ5fV8amsKdM2SItvWsMayH5Ftk64GkqBPAPtJMX/wABdL9fpnsEwNxKNm8sZw3CcQw+zBldGLBgV+vSxy5o4kj6y46/yF3/VtbZ2tlIdSlv8mkAVmny55t2PjqykW6f6gMAy6qahBn0BcMvoM3lO2g5g38AaWEm/N6ukzSVfZ4hImoRmy8CqEFwhImDcwUwmMZBD+AyRpIJyJEafqY8lDOBSbjuVQxUIKgC5KMPl7MljpdAHYhAjLa+ucN5PirbHM5WHyMgS1MGE+IXTOwFiG49dxgHSamh9bymCJfgc3D6wF7Z4ciDyezO43XUPY1NcrU1AoL5XD99sLgeqAProQ/5PgmXupNY84/vqW1s8h0O5Wd5W17Cv93CGUNpE4PcoZAEAM9j34CH+bmBpicAXZiSq5SabG5PMvs71EmCgtq3BMGGACAgJ6AOz78+1qsfzFI0H4CpbAIMSmKQN1n7ENmlBDHBHCPVJtpvNIOAiLahM5TXjRzjRMO9/lPORRTh+yxBZ1cPwLw3XTPx7WYNvuZtPj/NMAfWA4W49QDKC+rooBPf+a4bO9W/8474gXHIj34UFABoJ7xx9Wo69ctfUfro0TT6uWcpOdv+E2XW9Gk0+tln6eCtt9Ep9oGYzebbORdeaCe6z9LNI2IfNOctjviFqe31PWHvvTQBX8YAAL6148QZCQDmZPR2v2nCpfeB5IEzYK/kpjZcXu774u5VXoLP3AMhvQzNojylelksexKUYPrY9gC0lz46+lHI53/lmCvpvQPveSoPUzanAByehESZ6dLRl4ZUw4bjG+j9g+8bNeKyUn2LhUiOD4jgC7pwxIV+P3OIfhoJc0G0E3JUP3umTvF6Pm/ue5NKCktMIgLSvMjUgZhYjIPqQg4ADNxBSHp7/9tyN2C7+cTmAABwUM4gEZxCRmoNKMQJmakZAcnomy5iIECJACyYGFjS6fsc5OOe80eKIA96nt1xo4NbER0AXH+4itZUvE7dSTwp50nbL9f+nM6bcIcwU+yX2Y8uK7nMWA38qF31s+W+vN6pTwBvV1Izm8FlUmvSXmpOWReQ75QAECQAANQW1CgPcENqG52sb6FB+RnC/NhONqLiqiTBhNaOVkLkXZ2kuxBobXUlmTx26SWgHdchEv+0+hA9+rcdPJ4Q3XhuBpV3NFh8+MEP2kcHqgQvfOZJwnmsYFBT0p1zRrBv6SyWE3iPyHW3KQ/lod2p0z423cUP13zB+CKOFMwgEUfa9ULPrTlMX+KIzaVV0QcATe0Zy2DZ+8knBViKfABEKkH77OJxA6mB+xYBT8KlvSf5OkTGslj4jKy4sCZAK3P++IF+8A/tzeJgEcEQfEAeq/F9oJHlGlJ949lqvr/C9deXp6xvpHzTFsAwKNmE0poKaGnygwmu6b0XjuKo1R3sUzPN0jdaEQZTewAF1KsBq+CVJsAmDUDZzBTNEktEAe6pSGgAihVtTwJv1HeV7gMwtdH3HCcZNG9VzUJIM2r6MbAmNa16a4zsHgKjqdTQxmNBsKSbABu0WoMVmeCP/x5oWL6cuup942r+tdfGf4MNLTz9zLP88CXRgPvvdwT/ZFEAhOAt/4//oNPPPpcAAGXHmLZHeyJD5fPXIK8keY/ZhIz3Kqev+BBRDZGoTvMXbHyJdiJ8OZcA4NCeL1BO/B/XPNPX30j1hfoCj5TMhJxED/RVDzy79Vkqqy0LufqpRVM9AYBH6o7Q2/ve5gWjdREdcsVRKggfPZIQ+VWPqCnz9G11i1VzASb6MmItABFQpMaOIblD6PKSy0VfPr35acpO832FNIF/0Fz74uwvkpu2Hs4VbQbQVZhZSC9uf1E/xbCOEU154sCJrjIGZrMfFRfSx3cJGsqtS/GQsuHjD0A3rqFXMNNUEbREARQ7gX8ol65pAOLcGlM+oI6kQFAGprIm+vHfd9OjN041ZRnT4ILFjmp47gFq6WjhJW0SrTq0OwCI3FS+ya9BB+24aYPY9w373FLpuTXexpqOpHJ28J3CUXOPqsU97ZexH+lfLCmlQgYAbmCtIpCqeeM77vYH4hAM/G/ZnkoafaG9Wa2++JUAoN19V9/mW+ywpbQxsIqsV93WsBYQ7rHvvr7Dn/zKxnKaMKYXrPBneNiBr2xogpq0/CTwJ/OSKI2vae894HQ/MCOt3M9BZQxghVOzoJnaV4S5NqKoAiBF9GXsmwgapJEAAFuTd5vEh5y2/tiWgLIALVWCebhXuoej38LP39+3nWBz5Q5xLdmQmC+tD+TRA214lavywacdFDrs/D1KXmmynWJSt5NMDlsVpENk64zcQCD0nun3WCSoY4KuyQfGFICC/CyqsqUA+Q7Sy6k+AI/XH3fUANR9AKZyNHOQCYxU5aJuk6afERSUDY7S9kjtERH8LBjxSRI9lYUSAKDsibN2281ae5WsOSeItVf73fHJoM9Vmhc7FUSQkLJ77xUs8ONX9JUvO7EHnef3+zdxgueyGZN8896WHu1HzwVjxGh9g8SoUlM1eFmwTYF4+U4bZvWPYOJHmnxRi7J2THGePo6/TK5tPM2q62w3zy8du3NRHd+OZZOVBMVXD0AzJFYUKTAhVu1N1BN/PQC/leGAfzijX6z5hacT+3vp3z3xxRMTNLW8AoB6u+ePmh8AeBVmFepsIR3DT9jPPvqZv6yd7zEw4BzwcyOcpzzXoXlDSQc03cq75e+o3GG7UDhvyHkiQAzAx3H9xzmKwj2LhZVKsRgLVY0/aPWFSohAvaEc/vjs6Y6pd9DK1BZatqnczwQTXhP452MwT+EQWCIYAPCBZ+3bBQ3AlWUrCdGOEaW2sXGkv21yh9fK+Dgu6K19bxF+377k28LnVV1rHb1Z+ib9as0qykiaytp9w5gPi3T7d2Yo4J+vdh/Yjo+q6w76zDl1kO4dthjRqbYHAFW1PVUeHQDE+e2t2ktXjbnKz4bAGoiYjI+6Hxz6QGjoNqes9ee77bR2dgSYeQJw3RiiaSTqW8VRkhEZWifp8xEak6FQsOAf6thf2SD6JpT6IlEGQQPx0wkBqqRGGALQIBAN3BHFE5XV9I4HaBfWCQAyVdKxFTUPvtMnD85nc22Ossy++aTW3ecZIMYY+jSPFzX8nEeSAJ5NKM5zBQBTewYOE9gWqfbkZVifAUSTl2QC3ZCXJABAyRW41cupUYBL+pX4P4jIkuo4pPsATG3waWLqoCLKqhqAGA9MYJ8JFJT1xtVWMwGOxfs7rs7/LGxMR3U1JWdyVOwsn7WLeoow3S3/znf8/v8GfOHzlG4TmPT4v32Lal97TRQf+fTTlDNvriqqz/c7a33a7l313jVfuxp875HOul7fpH1+IkoDzLNHhSFWu5OH5NEanrD9Ztl+WshfjRBJy4kQbQu8mHOaJjhOZeMpbzb7nlnLkzBo98Gc4pyR5oXimoNV/mbPZl8XCTL3AF6QfUFyAhmrutXJRKzqTNRz9vQAHNcnyL4HwhlHpIaAKn1G8QzC79EPHlWTo7pvaodbhapmhBtvMPl249W14671O0Z3kwcH6DpJuTpAo/PFw7GXewpRIgfnQXvMt+AH+NeYsiSs5nMsOtbssbcwgM+s/ZW+iaquCYbjY3UVdLjH1B/9vL82EASFOSgboVna+cMVP6RHFzxKi/cuFhGaO5IqqSNlBRV03MZ8gWaplsIRONh1wjfpVheZbRzxU344VquQ4AM0YE1kur8OVB8QQCf497J589sMLEKjDj4FMYctrSoNSouxma9Dk4Mptqldbmkw49R9oaHMMvbdp841YWAeCwIwG2+k+vjEmHnTrKFCizSS7YS2Hu6JlzYcCUlsQ6vV/DLbsD7STd9lRQVZaXT/RTM4UA001QOVK3DOKRowI8uGs/UqUmoAeuXX2+RlXJUau7IsPmRIMoFuyIM5rtM7VPcdKDX1oPl8xZgrCO4/Lht9mdAEhBzpDgSyU/pZr4M0AdZBRfBKudgHGQFAG7+AvhLR+e/UN7Y1JkyAbbumLzKaNmygtsNl/qo7GcyT1FZWRjWvvCoPxRaaeDo1seZd+Xe/SwU33MBmrhdQ6hAOWtTSQi07d1H1iy9Q2779okjORRdR0QMP6MXPmGMENGk/dkz4Fsw5f56ndte/7XOpkFrU+8HBU8EYMcUNAPipOSMFAHiAvxJ+6ner6Ue3TmdHx9ZBUvYJnOJ+69Vt4osippx3c+CQM5WunjqYnvjA94C8tOGoZVImzwlfaxENDJTPIe8R0SxB8dUD0Vo4m84y0ho6pjoSaYke+Dj3QEiT254Og0mtSvAHtqJsRYBJkMrjtA9Q6DMzP0MIKgFNLK8EzatgyU4DKlg5Kv/YwrHqoWVfAniWxCAOBucOFtzharMGUWXIrF58JuG+S+MowAD+EDTCF7HXvkqnxe8v3iulr145niPqjibVJDG9a5xF4Kn6XlAmiX3vdSf1Aq0wCy2t2kUlw31Fth6tIUSs1QlRgU0miDUtNQL8K6+VvsY6uS37uHj0AUDZRvV9aReVV1pd293/uuaplH249rDYXcJ9Is1p4Sevoq6VgtUWbWVTqcOs6dUuTL0xs03iXuq9NrLOYLa4LrJdejmrb0d7bUy93Nl2rEcoxzM4kzUFpY/ISJwvzPoH5qWHLEo3o80xAIAwcz5nRCFtOtK7iEeF41kLLz3Feakn/eiF3EBDQQmq92MA0km7UAJ/aQooZxAXVhICZtlRSqf53gcYN6Yoh1axubskCVbiWAfr4APw/nPvF1r3MtqvnV/hlPx8KVJsk/k5TeEPALpMZKoAIO7NeAEAvVgXWE6SDxImwHqP9O1xzUt/9Wvd6S1p3riR8FPJBAAiv4s13Kr//GfxU/nlfsEtt9DgRx+hpPTQx0Apq6+2uZdcTNXPv0DVf/kLZc+ZTfnXXefYlLq33ha8MI3InT/fkbevMp3fCjFsFaL64gsqAnpAE+4Tv1zJUc3y+UVcQANy03kqlESnOALZFnbevKfnyy6ad+20wfzFDiYlZybNGtGP5o7uL7QA/8I+W247dzghmpVK/7figM/5Mid+7qIS40Rb5U/sR6cHnBarTnmRbg0Wu/AFlqBED4TaA2oUy1BlnM3lnIAVt/NWNUrAC1+LFY2h+78CcAQzNfyCIZTbWrE1mCIhg5ROlWDRomphqbyv736dFk5Y6PdlqOa57aM/YLIcr6QDwV7uAQBQ7x95nhpSNnk8LavWnVroZxyNFD9TMIIdx2t5PtXGgUKS6cHnrJN8VQb239pZTg8wAAjzVmiOmWhXeT3NLfEB3wCdoLEER/wAAEEHejQMse8DtWIHAB6tO4pqBUnfd/JYbltZMxDtRvAb+NPE8w8/ntDmcdPuh3ZRK5dVqfRkPV0/yWp2qOab9lva22ntsXWs8bnUnw3tzXAI4J8OHkl5dukyPx63PJTANVvUaSbPyyMKADI4FKqPO9PJAmy/fcrt4p2Aj88YX1/c8SLNGtkvAACEP0w7YFvKxjgQacrtCQIyh8cFJ/+P/netIaBRpNokATmTPFsNQH52EFgEFmbQGgagecWkYr8IPQhIMmvhDcv3thbVfQBCaBr7WjUFAemWXyeYB31lAgApLfpLeUQkX310tTj/gowCmlI0RewH9U+ivT2F7OYFQclMMPdpD2TPPo8GfeMb1LjmI2o7cJA6qqqE5iw05rLnzaN+t9xMWRwF90ynAV/8ItUueoO6Ghvp2D//C9W+sVicW+b06ZTan+c+PD7g3OHvr4ZNmRve5/c4LCNyc2nAF/8xLk8/+qNGEKf9q7vPpe8v2kHPsrNoTNR2M9Cngn1SFN7/mPbee8Fo+o+Fk2XyGbv97iem0O2/WcUT0C767B/W0IOXjRNafpiQLtpSTs9zpGPQmIE5dP/8MWfsecai4Vhs9gVlpGT0RbWJOhM94KkHxhRax42cNHuH954EnoVM1c3VJH31hTOOqGUh0yvwY6dFLDVU/AulIPr+lV2vBMFNtLh0cVD8XpjRbrsPJPAPiPO+c9qdrqLsZLgW7CMG/Xq6LXawqNp+cjulp/sCSESu2TpikkQLH18ZIL6DTnHEWlPdnQTT2bKqJlttMmjJAACsrG9la4WjHFigk4p48fyFczJFsAGrrzm9PQFNiWjCpIGT6LUdy4SZru43Ta3oj6sO0U0zhxIiakuCCTMCnDiR6bnEGCADADmVVfOaOBgDXNuo5GS6rfKFsq9GEA6lfKzL4GM5NPOeXn3ItuorJvcCNLZMSgY+1piCU8GP430Xjib40owEZaQls5lt5OamhdnpNLrf6IBAO6bpbyqDLm7voByXiL1TODjKJRz5+bfL93vqjkHpc+jaCWNo68lNfn+DdgVlm00AKa754PxMoRhiV95LOvx1zhpsBiFMWneQWZI3kvZ2nqBr2EprNitpYOyQgSeRrwOHwWg36RqAkJfBgUC6NIAM6aoPQByTwdzXCAoK5sj9u2rsVVSUU0T4sAjfvW6gsrFm3QTYRvvSWDaRGPEeGPrYjwm/cCh14EAa8Pl/EL9w5ITbFvgMnLx7VzhNcCybVlxMw3/9Kzr64EMCBGxYupTwsyWAfzk5ogzKxiPFFQCIF+T3bppGd7FJ73MfldGH+04JZ7zqdLGEHfReNG6gMPtFxK6zgRD05Fd3nUtff3Ez1fOX8/9+e0/AaQH8e/K+OSS/qgUwJBJEDyCSZ3FOseuEJ9LdVZxbTHnpeSSj/wUjHyZyWDDsOw3TKG8E0wI47m9ubxbmhd5KJbg+rj0AM9IEOfcAvm5fP/56wYTnKlT6+Uc/F5NjAANfmfcVT2J0sMhUaMnBJabkuE9TAVFTY3ed2sXaZa1Cm8WN11Q+XtP0a6ofm9q94fgGoeF/2cRBtHRPoKmtXqaTqjl25yA2F4aPvy5W9svWWfhYnUEZsjkJJscNKe8ZM9uTjtC6Q+lUzAtxN3p98zEB/oGvki02nlu/lj4otWoNmkFGN8mh56d2F7PvtaO2WqhSMrT4VvKc847Z1rFyT1XgfEyWwdZ0XaFP1d0dHODzty1HaWBOcFqDajvO9n0AMMk2IBqsaOADb+7IsQJ4xZjihaBBjCj1JoJJbaQogzX2Ijm2zRxRQP+z6n/oy3O/TGr0dN0PJ9rvBXh00wDECOLml13WBe3E+y8poQM1pUjyrPloaic08MYVc9DDHUJUyP8wt7YFAPnjhomuGHEp7T30orhuaIdOOgAYANTpBZTjpJQUoRnU1dAbUAAagO1sLq1SF68LuhVQEPeQCexLSrWWU2VEah+A37lDzg1LXBLfGyq5fRRTeRP7iR7o6x7ImTuXxrz+GlU89l9UD/DPDsDm5zvv8sup+F+/SWnDvGkF98W5xRUAKDtgEpv+/ufN08QhzE7qmjuEBgGc2SLM+9lIV04ppje/dgn98cNDtJT9yZTXtvBCIIlGM/B3PTsPhrajlxfw2dg3wZwTNJ0emPOAMH0LVvvFrR4AdVsqttiyhTrBm148XQAGwQCA0GqQBP9iCTo7emB8//FiwonJ1u5Tu6N2UqHeq6YG3TXtLpEMR/kv7XzJxHLGpe2v9qbpYHdiEhSAOWG4ZNIwCldmrMu7TfR/vPLH9NV5X/VrYMa6fdGoT94DUrabBiN8Nkpz0+n8URBB0RCgw4maU9az2Vga+wpcw2xdlNE1lbK6rJouKd0DKK1rNOf7gMCUbp+priq3OXmDemjZ70pqYADQ527FkqEdbGP3LHqwgv9e9oLGRezjriwgLZoJz69xB/9k/cdrAoF/3aRf8sptO497OkEDsrQquDEEgTgQKTdB5h7A3N8G/xPap4iMi/cmIml/b9n3zEK0VKf3oPRhpxUJ6TAtwia2BVk+dxDquIogE40GDd7Unk6DSwIZ7V0/CZP/TpVH1gMgDK6Y7OjLbL3ElrM0b0x/ykm7jBbtXWQL2uoyTP0NUBAajBeMGUCrD1TpRXzHHnB2aFbDZFqli0deLHzq6kCe5OmfXkCY89vNBfRyXUGuTVMKCkgFANOb2qhT8+2omv+iXZgLJKUFugIxgYLyPOJqq4CZol1dZvA1rtqcaEyiB5QeAKA3/JePU0dlJZs9r6XWvXups65WTK/wTGdMmCAiGMdr4A/lVPjjcZwTXvpFeWcn6Kd3/fDCbPrODVPET89LHAfXAwOyIh8oZWTBSPG12DSJQsS/UJzu46wwuXKaiAZ35gnuM7kH7plxj7/5kYwYG837a+LAiaLNJq25h+c9TI+vedx/Tl53AOQjymYsSS5yUOeoglEkHfyH04bGNl901XBknOllsWhxA79wjviQcePEGz2fLuRCc7CxvdHva85z4Rgw6j4bdUBQbwL6SJp7Q9Pp+umD6a+sueZGzSnrmMW3kGpN3sEg4ASLJmB69xjCD9RFbGaWVMPbFubp1ejrTLIGDhDM2r8Vpb3O8LUscbhkd+h+Lk3y7NLwgRgAqdeIqtvZ32Go9MPlP6T2rnbH4qYgGzuOdtO+ccEBgLg6y+Fj0aok41h3JDOh4RnPZsHwxWZHAP9AeIYi9a7TsQpT3cP6ZdGFYwe63osm7TaTPC9p0EyU8jad2CSCTmAsHFEwgk417gwQIXknDpjo9+GmMw1gk2cngkk06PJJgxy1adH3cFn3waEP6LbJt4kyJtNekdHzT147U39LUBB+BO0AQAQZCYVgsQPSgTwpq5u1e5zuJd0HYEp6oJaglGXaJhewBRtHFZUEALA1zyrDpFWYlB54vmcMAKibACcAQHn5E9szrAcA8BXcsJBbjd+ZSX001TgzOyvR6jOnB7w64w32jDDRMtHre143JXtK87I49iSoj5jg//AbF34j6rV/HMxYn9v6HO2sDJzEh9q54/qPo4tGXER639ndx6HU09TeJCJe/teH/2UsDrNaGa3VyGBI/PSMTwcFBhlExEVSSgQiGwIUiiQYHOuOAZCrgqt29de2BA/UwDwTAHMkNC3t2hVKOiIkAvxWyUsfqPz4IOiFusmqgQZzXpUQVbYpeQ2b+C6hutS/ClPf+tQ3qJN8ATpUXuyfz9o2Jmpk9yTxQADc4FPNnXwfjrMMPrPcy/o43MA/cJkAQIyvpnRZ77iiXLqMwRQrAcT1aWla02NzBE0xuKOJFEngKRx5ALsAAl3Mbn/gp04CQqpMRLnVKaQABZoQN+AK7LiGwwqzhL9LrbjlULbbTdPOUsjmoIStgiStOrKKXtv9Gr26+1WCn7t5wy6SWf4tTKdBTn4AYWab5WDyPIN9L4KGMuB599yR4rwBBqqEgIyS8LFDWjC43dFpPRqK0PTTiS+9INl/ej7ObcrQ0FxByXm3nQ/Abo7KbUdXlFwRELF35MAxduzG9JR867OW3tgWAEaqEYAhBIBkUmqg3o4pzVhpHycGRAFm5Ydg34t9fAqJ6hM9cNb0QOBIctacWuJEPu49AN8op5qctRY+7n0UifNv7Wylv+78ayREOcoAiGTnr8exYJCZC0YvoJJ+JfS3PX+jqmYbs5MgZXplLz1dSvgVZhZ6LeLId+fUO9mVQOAXY8dCQWb+5MOfBJSAKXN+Rj4BHJ47bC5NLZpK/73qvwP47BIAgkYSpLSrR02XCwKkqfsqj76vRsbT83Ac63MwtaGv07yAKF7aqC8UMO64BWjwIjcaPCcbTxK0PxFJFovhxXsX04byDdGoyiDTuuSGdl9b8j4LXzdrArakbKGczkst6TiA65FY0i3nDKNXN/VqwrjWzc3LdDG3SyJoLEkAMHoWJNlp2XSy7rSxyTADtiNEa9UJY05bcrBag7qU0I8BLI0ckE3bjwUPxOu1IgDMpxgogiwvviz18jhO5fvwixz0jjECYUaKoCptHYF9DTBVJ32s0PO9HJu0vxCEBNpwJ+tbaAIDj9I3nIlXraMH46IrOUjJ2ztPUBeD2KPYn/nhquA1xJ2A1W2VH3H07XSqYW0yUB6DpoN6tMqc+gTg2yfZ9+WfVh9CMQuNZN+Kqj/EIpaHHyg7PZUOnmqgoQVZNFEDYmWfuPkXlBqAJgCyvdPZRBT+OjMYEJs+aLqjex7LCfUcyP6w0wAkBgDxIcfkmqcgs4AaNN+BuTnBzdn0QCDQANTbEgAAYkYBoJR9jKn+x84YDUADyCsecIn0mi5UIi3RA4keiEoPxBwAvOZny+nhK8bTwhlDIn5C8N/yxAf7aFi/bHpgwdiIy08I/Hj2AHwAQaMwNz1wohmJHkGk0GBAGt20LBJtCFfGwZqD4YpwLe8VlHEV5MIAE++ZxTNFlL1YA4CyadUt7iZ5ktdpq99X7+5/V5i2Hq076lQs7LyLRl4k+k8KCvbaxQJQlm2L5jakSHnRbFAfyVYd1ds1AfcITHqhyQLweFS/UXas/vRQ3S74BURxB88YzOMP1xyOIfiHE2LExAO1J/WOASndA6kzyfexzKSJ40FcyCzB+nU+b2ShowZgWvdwP7AJoCXbYDIXSmOPVjcx2NFIQxjsGDfINxcAALipLNBVQXdSu6OvNJiOnqhD4JZe6kyq7D2I8B57UuO7wl6jCdVBkwqATrgEba0FHMQGQJWXwDF29UGDUmg89eDRcAuxcNzN9LulP+OgNb19JX3cQY4Edby+b/BRsay2zK4JAekDs4bSY9ffKdr10dGPjOBQQCFOkKDdRDZjHlyQSS0MDgOY+8WSUhO7Y5qTZiL66zrTMbn0AABAAElEQVTWxFu2p5INyrtpPkfulUCco1DOlGa+Oh/M7e0Iz4F8FnQe+fEL4CF49p00+7cE0AvKTGdgSyNEH7ej+ROKBAALKwdofDr55zbJkPeIrQYgmwCfN+w8gpalSrCmwLnpYJ3JNFctp+/DX5hKAgDUAE8dAJT8APxgoizpTNEAZPRSNrl3CzNgEzDYy5HYS/RAzHqg7q23KP/aa6NWX/uJE9R+vJyyzz0nanV4FRz+295rTT18e0/W01ee30iPL8mjz19cQtexn5u8zPA0VDaVVdNf1h+hlzceow4eQL96xYQgW5VgPxt7QE5Awjm3B2Y/QIjwK+ndA+/K3Yhtgw3iIc8Lppc1LWYzrog1Lo4EQasmFrS1YivtP71f+BaLRX3RrOP7y74vNJAAwNw86WZhqgufadGm/8/ee8DHdVX540eS1ZtlWZYlWZZtuca9l8TpvUEIpGxCCrCQkM3SAv9d4LcbWGAX9gMLy8KSQCgbkgBJSAjpvRAnsWM77nbce5VlWb3O/36fdEf33bmvzbyZeTO6xx/53XfLueee92bm3e87ZVhmwn9a4r2kqPjjM6qJaHzZeEc19Pb10v2r7w9b3V4x6QpaWLPQdhxPmmHbKUmNj2x8hO5aeBf9bt3vfJMA4MpiFg8LFjgnmcsYstaKNLe2jLbukQHAAQRF7CiVARBxwoZ8ArMG28XALtCw0GgCQMh/d7oydrM4gurNPOfh9giXUy8WhwAjKkvMcbIi5goNWvx1s83lsS4kSDFTBot/GDIyJ5vrcYbEczIoidh4j605MICtNtKV7AX2xFHFdHH9xfTNp8wAAXjk9E2iE837UYwgrBmgTDRAa1aojAG10bwcgk6sAcDlk0aGwT9Ycx1qikyGErEQqeIjc6qNhH0AuDjw5+XaiuyyQ7XUTWb94WXKhBF1TLcTqSdrEADkc2H84ZbDIhvHMqwKl49dbsQfdezMOmRk9BrutvgsiL+juGfsSAThkMwQfyBYzW072mw3NKKtKG/wsxrRyCqgj+sW1kY0AfBysliPGMQq2K0aFeF64Q8W0JfNqKJtR5qZBCF6abM5REHtQKiDwc8DJuz/DhNdf2eNKaX1LNEQCFaDM6r7ATSAuKJ+jQ4u/hs3fJzRSwby+NBQd3/ySX7OjwAbjbVJ4GRmDqyO3VMWYgAKhCzAMhgpxwDk6zQAwI7BFwipYgEY4QKM9es4gMJdoIvJ1sDBL32ZTvzs5zTyrs/7CgR2HzpEJ+6/n5r+/ASVf+6zQxMA/M+Pz6YfPL+VAAT+05/X0788tZEumFpJl7C3VnNrh1MtMzd3ImTGww/BCvbw+9S6Q7TvZP8mCz8ZV7CMuTcsivzxc+Kp29NDA3D5BYADOt42+JAY7eqaOpuYG0Ux4U1/kOiXq39JB5s9uE0FSfgoZfHypj7KKcLDxIf7cGUKFnjiAXwufrXmV7Yr8DPxBrfE4BPK57w+SMd4yKgBQPdXWE668sz2ZxwBwOYub5tn99L40/PpD5+OidHCcSNYBt5Bt8dr549hHg75Bs+2rv7NcOQEMgAY2SOyZnCXjzhlAKk4AJjfu4A50w5aq2RmFLGsw+9EsvBYA5e/OeyZz43VGeQ5b8CqzGkaloYg3KWjG3ZQ/e6Q4UqjYK2j/319J53JYs4tqCsLAwuPrDRbiT29/jBdNTuDHt7wsJmtcZbFsi6PpaaOSMtArHU+4wviVmHGicv/ogP/GIgTYhaAGdbZW8uY2yineUy+oxs7bGMY8r7icVRxHo0faQanuHun2M9NuTvDDP5hDEA36OwzZ02h/36n//4DKKQCxNx+l4NnVbF7b6TxI4dTW3ckAMuBGau1DX66zD0uYC7BxQwMbO/qZZ+5Evrjqsh1iyOQHOiMKjNwJLY7lZfVLjPipSJmKk84JI5BPMXtEiAJV+VoCDr52LSPGeFhcN14rD5Y9b2xnT2bs48gEvqIlodXT7iLJcI5Rc1Zz1Io8xTBYpITrBnxndHc0UNwoeexDc+uO9sxbjJCkchUmF1IsB7M7LF4qd/bwxKaDH6X8PEAMRHaoTBj8DODNq8gXKYiBmBGr/l7Sc4CnJ3ZDxzLc3m1PuRrSfhRYemHz6rV5yPh8ukJh7wGcurqqHPHDjr45a/QsR/8J5VceSWVXnUl5U6a5Fk3fW1t1Pzyy9T016ep9d13+9322WcgZ2ydZ17xGGD+tY7HDBLPj7MHWIB0v357Nz3wt93UyOIePLfxsPGHrohfMZ25IiArFX9T1sF+MBDToqm923DB2HW8lb1V6v+i5F+X+HH40kWTjQdKaUp9OoQ00NDWQG/ufdO3FeMB/7Y5txnujH/b97dAxBRE7KuhBv75dkE1I0sNwALLL3rnwDtGvEY83M2snMke8FLrEc8t2IywAHgot4pzh82CJn80kIq6lEFNr5oAWHS6g7mTNneyzXAJi7U1mLmXxx8TefZbIpnvua7MbWIXxzKstvimP79vngn8cxzsogNiii0eX05lhdmuwD+whB5kwGwRs4RcuXsQHB2cenDT3sISl2QNZIgdbHcuvc1eLhczSysAFDyemjzqr+zl82fOmkBFLM4a5hmkXmoe9lcqaB+8VrztlqV1Qjw183XifeJzHNSJij/WwAnumrcsHUfPbjjsKSuwfH3AL1oLQC6LeITVFejWpfXUGKozAMpRzNpNRVbfFYjtK4YrAUhl99uE+2713n7AD0DVlNFFdOB0JAC4ZMIIen7jEZUoRh3fr8gdAGIhwQkI3ktOdPEZlUYyFKd+qvaa4hrjZfatc241mn/3we9MukDlEvaZEgHAeczdPtrEJdDrjFEzCCFrRKB8LuOJ7xfE9+PxCbm8c6dso41Na2lYZxstGj9a+Kz0W/0tZRmXZcIzBsK22NE1066JaH5l9yuGC/cEC73DxbYsv4zqy+ppZ+PO8PiXd71MZ409i+rzKokFBQjXZ3i1ACwxA7lwAZYzC8suwBxolgFAUiQGCQsWpIICANQWgEG6QFqWCU//lU4++Htq+OUvqfvwYWr41a+MPwCD+bNnU97MGZQ37QwaVj6CMtlnGK78IWaN29vURL2nT1PX7j3UsXEDta9nfxs2UKiTvXgbwKsKz15Oo77yFcqbPDkQih781U+gOPk5WXTXeRMNF2AEf4b77gf7+10ZAQji4cuKxEcmAIQAE/GwIr4pshqr69NfA/wH0s+Vdvd2E4DFeMdN81NmzUtrwKsGYgUrxPmQxINnM4abutWGTByTimVjA2njI+XWEiUV1+5F5ud3PO+le7jv9obtzOKmzYjxFK4cQgXEz4L7nIrgCgsQ8EQLe8BkBNc/WNnsPTBoNYP6PrZNdaZBgB4bfrjeFTJrtdauNdSeuYa5XU5gLNAng7n/xhZCAICHDNwgDEwzAzo5ZYaKwm7GVQz0FC3UeJ+lLFsxkk08w4Aqkboyt1MmFdCwvmr63Yo9EcBhf1/xSVIcPVh+Z2eDAQCu2WcdZuNXf9tlJKgYHDVYgtuwSPiuEJMpFOX2W/OIfeJV7ss4bbC+anY1AbiUSQ7Dg2fr5ZNG0WOrzZaP8jjxXIzFx+tzogBfw2MHstfyc/5sByCwnF13O0IcURXJv0Pgxfmq+hv3KrNsRMy+qVX4XKnvm3qWiGQcA7X2WCT1sMsIzeeFdZ8dwVoWgHQ0hJdUiMsrEgdUxTro9ZNL6mgv86rC5w7xLqMlrtfq4uoIFqLVH29Ewo1C9n139VxkIcefO8I1Lc+37j9n9ByaUj4lghkHfu1cgDFoQfUC5q4/jJBxHgSvChgZTOge/L5CfQQoh0obyho+aFWNbgAAZQtAGQDk7OS55HPeL2hHfk+IcoUsAFixjy5rDSRKA4inWX77bVR2/XXU+Mgj1PjQwwYQ2LVnD3Xt3UtNTz3lTpQB0A8Je4rPP5/KP/0pA0B0NzgxvZICAPKl4WHoRpYpDH8HWQKPd9kDF9xd8MbtSFMHtTBXX054uMBDIIC+RcwtZiF7U4W3c9G+neJ89VFrwEkDr+5+1XNsGSeeul1rYKhoYNWhVSmxVHlz6EboF3e+aNstGp62DFO0EQHzo6GHNjxkDMP4j5/x8WhYpO0YbKYA6OCZCdDBEgaI4eXq/DHjaP3+flBQXDxis13N+t//ZqRrqtgPXhggEY/oyhTH9FtiiWO8lGXwD2PPZjHoRCBPjDF46XQ1AIr1w2WRJAAQ/Doy17Eof5nGWkdXR1o2wy0YIATiKFoRPE5AIjCp6otEI25IfhkA6y/82SU6cMPXSx941uCvQVp3XnbkNf3ispvpvV0/pv0s+QkAYSsrNj6/ygLQyQUYoBnuWVggQoa3tg++/D9/6ijO2jhywEoFIvCOl9RfYhTPH38+4blNJLh8yteg3/7PGnjDXKJxgTye88c+BDEQAfT9z2s7eHX46KQ7dISOYRF3jFn7gpA994pZ1bSBhTuCtSz2PZy+uOSL9ON3f8xPHY+fW/C5iDA2XJ/yYICAVgArgDa3idE4wMaP8jz8HFb0+Lty8pUE6zqvhGuCuHyPb3lcORQAnuqe4XVy3D3OJMRcgEHTKqYZL/85ABhu7zJ/d8RqAZjLvm9kWeQYgHxuGfDLGJa4lwlchqiOyF4sEwNUNWkNBE0DmQUFDLT7NI24/XZqfXsFnX7+OWp7byV1HzzoKGpGXh7lz5xJReecY7gQZ1eaf8scGSSoQ1IBQHGNiGuD+Db444QHo1PtXUZAZh40l7fpo9ZAojSg43glStN6Hq2B9NKA1YYxvVYZ/9UguD/iscKNTYc/GNQ3nosuZHHEQItqFhkAx9eWnUUz/vWVwU4DpYtYPzneXnfGEcoOjWaJJQbj5RYyQAZkjWtZAyYDU3k+5LKXwSqCu3Bpgf3mVo6TyPl0ZeygXJpmhI3hdeJxGXMnfHp9pDWc2KeHBaiP50vmi6fW09Mbt4tTKssl7Doj++tkBnjCJfwQe2GOZ+bNh/st+/ig8Sx5C4BLWPTtVVijoV51XTkYwvng+NiWx+iaeTXGy3iAdE8ybx0Oior9eFnFA22Ic/fKFnPiBz4GVqtL6/utt+AS2sgSIRxsbGcuogUR2WU5kMSPnIcxx/gLaET+iLCl8JIxS6i5s9l4cQs31MU1iw0Q6IE1D4jDGOjWn6jCVGlzYpd0COvnGW1lFjkZJZQ/LF8Zd0/seyFz8X1t6zHmHhsy4lDi/sefTEhe4oVUWdgR/277Sed7T5znqilX0W8/+K1YZVnm94NTQjAkSsrP7rc0jOb3Ei/ZsjKzCHH+EB5HJtX9gj68Xna7DY/v6TGSwW04tsFInhauHyiEYrQAlGMAZrd2RmQWTjcLQMsswLJy9bnWQEA0kMHc1ouWn2X8QaTuo0epfe1aQjbf3pONhutvRm4ODRsxgrLKRlDu5EmUP2OGZ4vgZCw3MACgavF4O4rAwpq0BtxqgP+ou+3vph82npq0BrQG0lsD0Ww+nDSiLQCdNOS+Ha5XvaFIay73HNK3JyxzLp90ue0CVVY9rVmvsIQVdWwLPejOxjfu1veu/9dABSmWF+YaFou2i2KNSASBuGWnBiz2eP++jGbm/txsgCmGiSRvGDiqLNakLvQ/r0Zac8l93J5PUyRv6O7rtzJy4gHLTTnmIwAzGQDEHAAJQT9++cMItlizO3vF/qGwSqseSDoTwcxlxQzmlg4LvyMss/B7UsxG0UMYQCsHs1WsucUaP/I+AH6W1y3np8YRceeumHyFqQ4n+0/vN9VtOr6Jbp51s6nO7iTaxHIjcqbQF5fcRP/+t3+3Y2/sd65fONa2j1XjuePOpdf3vG7VHFE/r2oeIa61l0RKyJz7mXmfIYRmyBuWZ3wfW1nt8euUOyyXxpaOJau4uojfV5NdY8hn/Z0TIX64gv9uAxQ92hoJNDd2NFJNST//8CBW4N9zli7ALAYgrvcHRz4Qh4XLoVgtAKUswJkM9M1hBi8ipRsAqMoCHNJZgMVLrssB10B2ZSVlX3ppwKV0J16k3b+7cbqX1oDWgKABZCJLBMFVQlOwNPDRqR8NlkBamsBogG9OAiNQCguCjIw9LgGTFF5mVKIDGN3ftJ82HdtEdlZKKubdmXtV1WELGWWjz5UAmmRCpk8nF1KMgVXbLcvGMdfWXJkFtQx7mTkCq+OmIawM4ggmgvJ754ez/4rzuU28FKkdlhRB9NEeYCq6I3NXbj4f3G1BbtxR+Rg/jgBaYJkIS02ZOAgj16vOOaAkg0Re73eRd0VBhWcrQHG8qixb2aJPe09rGHBSjYmmDs8dPEvtmbVn0oSyCZ7YZGdl050L7zRcbz8565NUmmuOSWfFbEzJGDpv/Hm0tHapYXWM2H0qEl/G3zjjRlUXo27F/hXGsaOnwxIktBzMGtYeWWs04wWRiqx+g9ccXmN0l91uOY8QswC0s16M1QIwS0oCgnnzpLihMgDI14I4ZSLJ52JboMqqJCA8VlqgBNXCaA2kvwY0AJj+13hIrdDNA2VVkTqmUCyKKsiOdNOIhZ/VWDx8aQqWBuBipElrQKUBebOq6hNtHd8QRzs+1cZhg6cBQPVVQ6KdB9Y+QI9ufpS+99b3mOWbOQGFOEoVgF9s52U3FnK8b6xHBf7HgBn3XAEgXjpjdMSAELVTT4bazRfrm80SKySCQhk9tKh2mmkqgE/jRrKNvIt1qgBSPOuI2Xuhw3EMaON03pSKMG8kmDiLxVkEzRuVmJeVAKdEcEh1P8Gt2S3xZ7sTbYNxAjHWy3csYgNygnzcctAKPOJ9vRwvYm68MsGVXATE5HYv58vH9ls7IrnFl5d+2fi7qP4iqi2pDQOCbvnhuRUx8upH1DvqEZlvZYKl5fSK6UZoBrmNXy/Uw1rQiviz8+lOszu7VX+5fu+pvUaVyjoTyU+mjpwqDzGdW1kAEgMA7cL/xGoBmFnMLHWl+z/3tNmF2XUMwGz7MAmmBSfzRAUAagvAZF4RPfcQ1oAGAIfwxR+KSy/JLSHxIdAvHfA3c37xs+Kz9cRWqyZdnyQNfPfN7yZp5uROmyir10St8pxx5/g+VTy+FyaNmET4+/zCz9M5df7L7LsSfGKIjb5biymfpkxZNs3DnrKUvW7EIEgkdzp7MgONBkgF2PA2v4/SPthgrwK97OatYAkUkIjBLWF9YlZePm5YaFAHvC7W4yXzTtDF9RcTAAkQgBOAT0V5w2hhXaRlnDyflS7OZSAfXGehv6UTRprWU8cs/j4xv5aQyfZG5lbKXYi/fvFFJvZod0NeXIexzm+e/U0SLb9EQIjPhzA/bokDaJWFkQCbWx4AseAqj3iZcGXlHhU3zLiBrp9+vVs2tv1g7ShTPrPYUq1f7ufmHNZ3nApzCgnPtCDwv33u7bwpfBw/fHy4bFfo7DGDT+iL7LnQ96zKWQQrQxXBRVYVl5VfL4yxWztvU73Qgns35rYjfg1Vfa6Zdg37fNiDY1YAYIi5ANsCgDHGAERssUzJCjCv2fziJpTFPtgCcV1l5JjXJCcFEYYEqsjlF4XSLsCiNnRZayBxGjDbESduXj2T1kBSNIC3jDyzpJ8CeHkL7ee8mlfyNRDLtYcVQqrGNcMm6s29byb/AvgkgRhYHbGO9pzaExNnbF7sLB+iYY4kGNfP6N+o/mHjH2jHyR3RsEnJMdoC0P1lE2P6yaOWTSw3khW0dPbQjOpSau/uoW1HW4wMpLPHDFrEqVxMRV5wdZxQUUgbD7qPkWsF+KgALhkU/Nz8z9GD6x+03ZRzN1dRTqsyBziXM8s4Mftsj5AQxWqs13qAQqOLRtMdC+4wwBJY8nMw+0wGwCGWXyu7HlbEclUoaeKoYpYwox9wUiUrQaIQ/Ik0o3qkEVtxy+FmqijOobljy8RmX8qIL4fNvgzqVJfm0yEWCxCEhBmTKt2HNCnO7Y9tiHhuYky5ZbXLXMsMefC7JRO3Eps2chptObFFbvZ8fgaLxSjGZ0S2bhEQ88xQGCDrVGgygGXxHGUV6CL3ae9uVybQWDxmsaNrsZXlnpt5DfkGTGBV6wJoPrdqrvHZeXHni7LYxrlqHBrgvovswLbEMuJkqrLisEEh9r2YlWFtuRirBSDkghtwX9Pg96cMAMouwOG1SBZ/GdkpspVXWQBqF+DwZdUFrYFEaiBFvjUSqRI9VyprwK+HLK86iIelj1cZdP/U04DxkOzFtCJAS7zv/fsCJE3sonT3dtMz258xApy3drdGzRBWJojHhE3+0Zaj9MbeN6LmJQ+EpcV33vyOXD0kzo+0HHHMopnKikAMLr8STi1hse22fjioDYBcnAAUAXQSCUCSTGeyMcj8akVXzqqiQpbcwQsAaJXkwWzn0j+jDArCag6gup1VDr5Pp40uoS1HnN0Jewc2/kicIQKAVuuNtv6TS+rCQ8sLygl/INGV1Q78Q19ZF6jjpAL+eJvqCD1OqCgy/lTtftTxl2IyOHPe1FFGRuCOnj5axrL/5g5TZ39WyVBdPGjdecvsW4x4l3jBMrl8sqp7VHX43rYDAN2+GEJmYwDsyJoMUL2mrNAVECcLfd648+i1Pa+Fq8vy7MFa1fOvqi7McKBgldmXg9RyfzfnuM9Eqiuto71Ne8Uqo8yBQvleQSPuI9QvrF5IVgAgHx/B2EWFVfw/Y+7enggAm7OEZWSo+0l+ahyjscIDANgtcJFdgEkA+uaOnhvumVs/kVrfGHz5mjOhPtwW6IIKANQuwIG+ZFq49NWAxXvF9F2wXpnWQDw08NKul+LBVvPUGgisBrxkDwzsIgTBkBES7kyxgH9gh00k/rAB4hthYRpdjFIDKuCnvixFNj7SmpGxU6T8YflhVz6xPtryjJpSBoT1W1eNLs2jM6rcBfgX5xs7ooDqGVBkRUgmYRfDDRZ28+vKwnHqYAU3cZSan2oTL4NeyBbqhhZNcHapBZ8SljwE5BVAMwa5/A9rVmVfxnAvLw2ZKl0R3CXhygqXViviiSOs2lX1AGGGZ85RNSnr+NpkUAdu2jcsGku3saQtPFuxkoGikvNEE6y7Zo+eTVNGTokKWBPZI/nEhw0f0rYT2wgvGexoyZglhNAXCMEgA1ziOCSm+di8MXT7meNpHvsMAIRzA8SJPFDm8fF4PTLq2tGI/BEEGUWSr4HYxsuwTlWRm9iIE0dMjBgKfnKIkCsnX0kAUGXielHdl/ya43ojdA/iHsrEx8v1TudwabYDAIm5AGdlqgHqSydeygBAEbpjlpY5ZsDTaX60Z5Wav5dz27pMw2ZUz6ZL6i+hqyZfRVdNuSrcNuKTN1Pe9OnGefFll1LRueeE24JcUH3Ph1g2c01aA1oDideAtgBMvM71jFoDWgNaA4YGdFKD4NwIyKLqB8FNlxPfwPBzuyM2ldtPbo/ogo3RPyz6B9p4bCO9svuViPagV8ANC8kAXt/zekyiqjajcA9r7Ggkt+BQTAL4OPjgabNlnWpjFMt0SA7xxF1Lae3hzfTczlpbCzKreQDAwcqvo7uPOnt66bcr9pi6wnMLbpwq+uzZExhIk0lw+V1WP9IYn5+dZQnWqAAu2QUY4LwbQL2sIMeIe/e3HSdUooXr8nP6N/dOrs7hAQOFj8ypob98YL5+ch9+3mPhXsjb3R7dghxIyABQDARQub2n391WnMfrvQYACfFGn39vBWOzSmRlWebXyQ34ZMmENSC+G9YOmWPlZTVPQ1sDPbzhYatmUz0HolD5zIfP0KpD7vThVeemSYUTAJT4rgPQpyIAVnJMPDdzIxHIuqPrIli+c+Cd8P0U0ThQoYqxp7IcrCisoNvm3EZPbn3SeNHG+XH5VNeX30fos7txN+0+tZsPCx+tQLpwB4sCgNKdeyLXzLvDBVglE9qHZxfTEclyLRoLwMzS/viNfE75OCwnz8i2LNdnV1XR+Mcfk6uDf56lAFQtsjcHfzFaQq2B1NaABgBT+/pp6SUN8IcJqVqfag0EVgMjC0YamxxVFrvACp2GgsUa84+rBHH58D0E1zS+geFtdkcr6w5sQu5bfR/BUiUVSd6QRrsGGQAszC4kZOB+bfegi1y0vBM9TgX0+qUnvpa87Bx69+BrUYF/nAfuYw6U8Tp+7GUIoCqJBtrh2slj7OGIeIF2pPrdlqFFxErFpv35Hc/bsTLaGDbpmjD31NHFtPVIs6sxpfn9loNuOncxV1cQwDiZxJijcpt8rvKck/vI5yrwT2WthXFWYCHaYLWF36jCAcAUdU50qPmQ0cUKQOHjYSlmZXWH5BN3LryTd43bUXXvWU2GdXEdNrQ3WHWLqMeLIMyDf15+E1Tx9eTvQXkyuR1zOlFtaa2yi5sXlABFZbIaB2AQQL5IXb39Vm+qe0V8gWalN9U4kb9VGTElbz3jRtpDDyi7hJgLsNVnVLb+A4OoLABLzBaAsiApE9tPFtzqXPVFJgGpVkN1vdaA1oC/GtAuwP7qU3PTGtAa0BpwrQG4asG6665Fd9EF4y9wPU539F8DKhfTaGZ5dPOj9KdNf2JWT52Gq5pbHpuPb1Z2xQYnVcE/LMjY9MJcLEaCBYhIcNVedXAVtXS1iNUpWYaORBcvvxZhtWn2yp+DeeK4vgHrNtlVF31UFn3iWLnMsBFH2npiqwn8Q/y3CydcqBzX0+vtfnvgui+7dgXOtchcu3h8f2w/UaDmjv7EHiqQBJZTKmBQHM/LbkAc9HUCs6ySIgBI/+jUj9L8qvl8yvCRz52fY3ZPDHdgBbiZi8QBQJV1mNjPypINfY62HhW7xq3M1+dmArHvzFEz3Qwx+nT39buLev08vrXvrYg5nACvV3e/ahqzrWGb6dzqBFaeMvEMw3K9eM4zW4t1VonNVMAg/21TrUsEM0UwUJxLxVNstytn9dq09vQQLGplwveOnAAEfaKxAEQMQDuKhqcdv2S3qb6fdBbgZF8VPf9Q1YAGAIfqlU/TdeNB229LinirCpYsYoDreM+n+QdHA8jkeu/r9xoBrlUPR8GRNP0lUVnMxLLqv374VyMRiNvPtrjZEeft7O0UT1OujPva68ZXtUiVxQ2StqS6frBW6EgEF1Trj6YOiW38IJWbLNyMQXnZkY+RXr/LMhVWSlY8YAX42fmfNV6cIOEOgCuZYJ3ohQqYteQnl9a5GmJl9ViUN8xweRaZnFHdv8FXgRvod+bYM8XulmU3AKnlYKHBSg58PhFfzQ6EbqENAqfBImIonjt51GCFUMJ8qthuvItf9yfnF82RA1BexwI0hessEnOIYR+88vHaPx7fE5ABYRpkABhx95xIBfKqXIDBR/WZ5utR3Zvi74ZYFmXiL4Dk31lcHycKdVuD2iEW9gDuxbJOrpl6TUT8P8wTlQXgcHsLQBoWaV3ptKZAt6ssAD1+Vwd6fVo4rYEU0kDkk1uShP/6Exto3f5TSZpdT5suGhhbOpbuWXYPXTHpipRZEjY0S8csTRl5taD+a2DF/hVGEgA8hPM//2fRHBOpAVgsIdYb3+Akcm49V2ppAJtYbjXlp+SwVvGDMplJn5i0YRRL5oCEDiA/7m8vABfmw2afv+gDcCUDFV7cVbGG3637nZEUxC7pCfpVluSFXZtxLhJiHF46fTCZAiwjJw8kPbFy7xfHW5VhfakCYFX9na6FCmQBH6t6tHHQ5twpZpCvoiiXEA8RWY5lC0CM42SXLINbxvG+QTneueBO+srSr0SIw3WBBgBfSGzxhSVfoMsmXRbRV6ywsl4T+7gt210rFY9ltctU1cq688afR1NHTqWKggrjGRqu304EEFQmKwtAu/tTFctPzHpspUPOU5aVfz/IsonnKlde3g4XYNAlEy+heVXzjOey5WOX06TySb5ZAGYOMQtAUgGA2gWY33L6qDWQUA0E5vXCIyv30R/YH7LEXb9wLF0zt4ZGFOYkVBl6svTRQFl+WcosBm82rd5upswitKAxawDuWQgsng4WTVwZX176ZfrROz/ip0PuiLiO4qZxyCmALRgbNKvNmx/6uHbatUYAe8ReTGV6cP2DvouPGFZIkuIHXcLArWrm6tnNXH9njSkN39de3X1VsqgAQBdewWFWHATgFdOqSghJQHo9JuFA9uSdx61dys+TQDDMlxkqopxQPUuIcoLqWOZkPLseOtVOdeWFNIoBhqDcLPvsrUYn+T+mAGRZvmBqZVjXchf5fM3hNaSylOX9yvP73ZSnlE8h0TXU7gUk1+3M6kqWWbqEthw5TbkM7Dx7cgXVsvWC8NLqWOsxPg1dPeXqcNnOsjoIFoBhQYUCwKPCnML+7y72dMYJiZpUtPbwWlV1uI4/38l6CnfwULD7PVHpc/zw8a65Y912GaRVjODGjaz3uxp3hZthVYnYjlbZhcMdhQK/z4QqKi/ov19Rt//0frEpXOb6kH9jVPzCgwYKtgAgcwEGAcAW72fU9UgZgFEXlQWgUwzAYe7jjUKGoBO/VqKc2gVY1IYup4IGcM+2rVxJ7R98QD3HT1BfRztVfOELlD1q8CUZwgSEWCZxYolvMqPIEJ4IPQQGAMxmbwa6mVK3H2uh7z6zmb7//Fb24DOKPrFgjOFegDfQmrQG3GqAB2p22z+Z/eQHl2TKEu3cn5n3GfrVml9FO1yPYxr4zpvfSYgezh13rhFT7t0D7/oyHzaPyBZoRXDRA7AZVGsPK7n9qMdn281GxI+5gsrD7t7wQ+bHtzzuB5u044F7L5b4WLJCYIk2Z2zkizXVpk4e63SuiiPIPjiuCQl3EK/sia1PGGPgpvuxuWNo9d5GKszNog0Hm1zxsgMMp7BEIdzSbSwDvvadbBvgCYAoRHCJhi4A/OFPJCsLQFhbvbzrZRpTVkAHGjk/MpKmwLIOwKiVy7HIn5e3nNhC+LOimpIao+mCCRfQqY5ThCQTsBCze2HKry8AsUtmjKazJo00XJ3h+ssJ+p9VOYu2N2ynuuF1NLtyNm+yPR5sdpdN2ZZJHBuvmXYN/WXrXwgWbVhTZVGlcra9TXuV9XKlH896dhaAzV3N8pRkFVoiomMMFRfXX0y/eP8XJg4ABGUAkN9LYkdehyPWJsorlsUxYpn/vnKQlbdxvvxceVQAeeF+zAXYipQxAKNw180aPtxqCqM+3WIAGouCFaBo9cd+pzRpDaSKBppff52Ofvd71H3Q/NtVfvvt7E3YIAB46vHH6ci/fYcyCwpo0ptvGMegrTEwAODKb1xAT6w9SI+tPkCbD5+m7t4+emHTEeNvVHEeXTu/hj4xv5bGjTQ/WAVNoVqe4GhgTMkYOnD6QHAESmNJVh5cmTarO7vubOPB9e19b1PQNyhOSv/U3E8Zbqj84Rhv+GGNgtiDfpEdwPP+offpvHHnUW1JLf105U/9mjIwfBAfaPXh1YGRRwsSmwYQjiEWYBwB8YMCdMOl2Mpqxo2W8Pt50YSL6Dcf/Ma2O0CqWEnFwwtbADP4e33P62GLx5qyfMIfyC0A2KfYjF4+s4rKCnLCLs/gB3fY/3tnD4rM9CdE48sLqLywvf9c8b8qUQK6wW0R3yFHJ3XQH1btY5ay/YMvOqPSMvuygr3rKuOFBFM2LNHcZtjliTo40FI4EPuRT/q5+Z+j0rxSKsguIMRk9ELFOcWkAq288IhnX4CayIKMhE6yi6k4rxPQzoE//jssjvVa5tfB67h49reL8yjO6yR7VADgwJcH1zGfz2ku9HNjAcj5iceIcdnZlKFybxUHKcp506dTRh5LKtLRoWhlXy1RgIpKRkGqlAFAEQwMkpxaFq0BSQONjz5KR/71XvbF0f9DnVVWRr2NzMNC8QAz/Npr6fiPf0K9zc3U/PLLVHr1oFW8xDZpp4Ov8JImQv/Ew9kD1u1njqdn/nE5PXP3crp16ThCHdR8tLmD/vf1nXT+D1+n637xDj3OQML2Luu3M0leip4+IBqwe1PqVkS4zODP7uHPLS+rfnD5jDYQtRXPRNevP7o+0VPGbT6AZACsrDImxm3iODBGTMyltUsNKw9YeiDW2CMbH0mYy/mbe9+kTcc3JWy+OKgwZpauLBFinkUz8EMD8ibSK0+AIEGhX675ZUyiIJC/GwscpfWex5ndbNY5S7vP040zb4zO3XaA+UgW106mSSwsDY93yNsQnuYfzptIZ0+qYGBgBX3jijNs3XTtrPKQeKNmeJHxghuZhOFCPD4OL7phwWanO742uI2LBPdOOwKYaHffqzKpgh+SNOB6BZ1gWVpRWGGrO5XrrbguK8vBqqKqcDfE3XNDbq6hyMdrf3Gs27Iqfp+b7w6Zv/zM7oYH/+6QwVWZlzwXziOAPKETjwEoVIWLsgVgtJZ6WUWFVP73nwnzlQsZOenlAoz1yfdjiBn7aNIaCLoGuvbupaPf/jdDzIIli2nCM0/T5BVvW4qNkADFF19sgIWtb1v3s2SQgIbAWACKa0XmtHuvns4eqqbRy5uP0p/e309vbWfxXBjq+v7ek8bfvU9toitnVzEX4Vqap3BLEfnpstZAtBq4e/Hd4aHI1hoPQgKIaAlBid/a91a0w9NiHCz2Vh9aTa3drb6s59ntzxJi+qQ6KAtlIP4e3LzqSuvoI1M/QpuPb/ZFR16YPLXtKSNrp5cx6dL3ZPtJ2te0L12Wk/br6Oq1zgrpZvFNne5cTd3wSnafwy2HjeQYTnL0eIyz58SPt/ONPT93cwQYhcQMsls4Yve9tm0wRt2F09SunAD2JjDwbdeJ/t+SxeNHRGxYuRzDmAvsvLp+l+iy/HxaVLOIjrYcJZU7qFOWWFiQVQ/PN/44f/GIFzk3zbyJnt/xPK09Yh9vThwHEARzw4WVW/KJ7aqyrHcOissbdz7WCWhZXrfc8MTAZwMuz0jYAsAMiVzA82PTPkZ/3vJnzi58RN9EECxdsQYONuUPy7cFNFUyOVkA8pA0XJecxznjzjEA67buNpoycgr9cMUPyS5mIsbZ6Vu+dnyeeB+HZUZuJbk+xblV9xASbHCSLQlVPHhffuTgc2uX+fnPzfObHQBIdi7AkutwJrMAjJbKP/Upgrtgz6HDESzS1gJQXGlIA4CiOnQ5mBo4+bv/oxCLC5o7aRKNve8+VzE/CxbMp1OPPUYdW7YGclGR39oBEhMxRi5j7hf4O3a6gx5bc8Cw/sPDWUtXD/1x1X7jb0IFSxzCgMBr5tWQ6g1ugJakRYmzBpo7mw2QA28D/dh4w4UYb2atYvjEeTmO7Ic6+AcFwcrMb8LmNx0I4B8Im9L/fu+/bZeE+xxJK/wmgCryxsfvOZLFz2mDEg99JmutQ2FeL+DKUNCHmzV2ebDgQPgBVZIj2XrHmNeLD7Ag6LSKaTT20FjT7z+SghxkiTn2s7h9dcxdF/H8rOjK2dW0t6GNBf9n4NmAC7FVX17/0q6XjOQJANtUAKBTlljOx+qIbM54BrHKrmo17vY5t1Ntaa1Vs7JeBmn4tbECl57c+qThAixnYubMEQcOL1LxOwBwTeYPN9sXdrwQ8QIPwFwiCNl8L590OT23/TkDXLti8hURMjrJoQKdxTH8d4LrUmwbXzY+fKpqDzcOFKyug9yPn3vtz8d5OcrAHcbyNYt8VLIUZg+GdcJ9gj4AOWFVqOIr8kMZn3cQLDVFsotryfv1sUD9VoTNvhVFjIvBUi+TvTyo/OpX6eCXvhwxXbSWhRGMglTBkiKYSLsAm9ShT4KpgdZ3Wcx09sJqxK23uAL/sIrs2rHGYroPB3M/GWgAULwNkE3t8+dONP5eZ29yv/bYejrR0mm4CO9iWdv+/bkt9J8vbKOLp1fSHefUE7K5aRp6GkDGw+d2POfbwpHYAgkuEvUw6pvgmlHCNYBscbFaECVc6IEJITsemDVg5e0KwOLI7rqnK/DpTUu6dzproMvGUkZetwr8Qx+AbTKVFURnVQNrpPNY3FHEP4SlGV6S5QzLJMTyc0NwaY7GBdcurqro6ulGBrnP4prFRlUivk9kkIbPKQN3XMZ1R9dRZWGlYdnH6+QjronKSkzuJ56rACSx3c/yguoFNGf0HAN8UrmzOs0F6736snra2bhT2ZXrEBbhIiERi0hu1mxnASjySmRZpTM3a4GMIujJrfm8yM51C2tKfOahU4RwcZWIRrLkE+e1dQGWxmVm54hDPZeLL72UCh56mNref988Ng1jAOJ7ZCDUqbFWnQXYfMn1WTA10H3kiCFY7lT3lumZBf0xiPssYnwme6UpAwBCUe/taqBHWfy/5zYcpvbu3vCXCLKvNXf2GFmEn2Vtz208Qsig9i9XnkE6e3Cyb7HUmB8PveKDiCg1HmTcuBOIY3R56GkgVcE/XCnI/mHDh3G7aEgGko4EQAOB7BvaG5TLs/pOUXbWlVoDKaiB8SOLCC9hOQ3L8m66B3faObXD6YP9/YDI5MpiKs7zBgBuO7Et/AJGdgHmsiXraAWeuZUHcfgAdMyvnm94OHi1BHQ7D/rBJRf88UwEuREDGXS81X/rcIMx+0/1PekWQOI8Yj16BSjF+fAS6OZZNxvWrf/xt/8Qm4yy1VpkAJCDWZwB3KC3njC7j9ndS3ZtnGc8jirdqeriIR+/dxCn+66FdxHcqYtzi21dpbkO7F2ArS0A/YoByOWAXiq/8XXafc3HeJVxzCoqMp2nxYmcLGUgoUJarE0vIm01gKcaA7gW0WuH1fae7H/hk1U4aOXsMCShzYEHAA8xtw0k/YD7L9w3QNA/3tKePWkk3bCwlhDPBe4diBX4h5X76WRbl5GhDa4eSCyiSWsgFg0gvhzecmvSGlBpAG5tF9VfRE9/+LSqWdcxDbx38L201AOyjtqRvKGz66vbhq4GyvLKDBfPIy39b5lTSROIk7f7RAtPjEeXTndnaSev8ZzJFSz+XpER63kce3bzQuuOrKMntj7hZUhC+8pWdfLkTuEXvvXGt4whcHOcPmo6jR8+3rhf/rTpTzKrmM9rSmqUPKxALHRGcqlYSPU9aTdfLHPFayxAHLhqq4iDVKo2sU7uh0RkMgDo1QIwHqCbKDPKAPvg/n6w+WC4CS/G3JDq2rsZx/uI4+HOXZrl3vvLDgAM2Vg2y+P8SNaRN20ajWDxAE/++tfG0rKGD6eCxf2Wv3ytaXGUAUDtApwWlzXdFzFs1Cjq2rePuvbsofwZ010tt3XVKqNfdo36N9UVkzh2CiQA2Mm+eJ9nVnyPMeBvxc4G480nB12rS/PpOhbv77qFY6iKlTnVlRfSVy+ZSncyN+HPPfi+Me6Rlfs0AMgVNESOTg/aVmrAW28rqwHZbcOKh64fmhr42plfM+LVaABwaF5/u1XLGzq7vrpt6GoAoSu+efY36VDzIeN5B3FNrdwJg6alShae5dp5Y2jPiTaqGp5H9SwmczQEoGKsR+CPzxPN5wxgTaIs+51AGJULJV+beERMVyTzmFs1l9yAxdHoRZzPbdmvBFzifCKwI9anYtkKzJQTs7hZc7TPuPHWm3yvWd3zkF/uG4tssfCSgTxRjlBvr3hqKoe6uk3nGTG6AHNmo756D+VNmUxdBw/S8Guvpcw8NaDM+6fiUb4vtAtwKl7FoSdzwcIFhEzAp59+mkqvvMJRAT2NjXTqj+wFHXuuQdbgIFKgAEC4fzzKrPj+uu4QtTCXXhCAv2z2xuDCM0bR9QvHGlZ/8heI0XHgP7gDf/HCyQwAfMcI5Cy26bLWgJUGrMA/9EdcEU1aA3YaONY6mGHSrp9uG1oacLOhG1oa0au10gCsaJDtFVR61L0VixW/RNaPKSsg/CWCVJ8pr1ZRkLM0tzRhAKCTXrzIf/B0v5UVLM+dSKUrpzFW7XbP3VZj3NafXXc2vbDzBVN3K9DM1ClFTjYf32xkPUam6JUHVxpSA4CeO3pueAW4VrJrN+6L5WOXGwk1AHShj911UIGDqrrwpD4W5HvNal4ZsJPXbCUS4gPCvVemWO4TWwCwxwzyifOGus3JQ/xK1oFrW/qRj4hTpV85wgKQm/ek31L1itJHA8Ovu45l9H2cWt58k2Xt/jMD6M3u+uJKES/wwN3/SL0MBCQWx7OMjQ0iBQYAvOhHb9DOgTgy/OtgwshCBvrVGm+Xy4ucH3a4gkcV9/ft9pCdjo/VR62BaDRgFwA6Gn5WY/BAGMsDjxVfXR+bBpB9WpPWgKyBoWY9jFhluxp3yWrQ5x41MK9qnuHmyTf9QXZv9bi0uHS3AhvsJjvaetSuOaFtbrKdcoGaOpuMIpI2WYEivG+qHGHRKAOAsIC9iP1LB+Kx/i6pv8TIVovnBYCBcFnlJANjqMfz3gUTLuBdAn2U5bcDKsWFuH2etfqMn2g7QfjdiYbsAECycwGWLQBzYksCEo3sKTtGBgBZjHVNWgNB10D+zJk0/Ibr6dQf/kiH/9//M4DAkksvCYvdsW0bdX74IbW8/TadfvY5CnV2GtZ/5bfdRjl1deF+QSoEBgDcMQD+5Q3LMrK13bColhaOGxGVrmAF+LG5Y2B5qWmIacDpoQNxSpDwwO9sp4ly15oxagatP7p+iF3V4C/X6b4L/griI+Gn5n6Kfr22P6ZNfGYINle4dmpKTw0gyySsVzYe2xjzAuV4Wcg6nz8snyU26zYyrGoAcFDFqs2+Fwu6QU7RlRZWLzRcGN0mNpKvrWrWeMkvgzKquYNQB2u466ZfR2JMw8smXhYE0XyRAdniQXD1PmvsWUqeKoArO3MQIFQOkipVzyHxurekqQ3rRLFOtR60L6tdRiv2rzC6wuIZ33VuSLU2jJPdqN3w4n3sAMBQj00SECkLsF8WgFyudD7K11G7AKfz1U6vtY3+5jcp1NZOTU89Rc0vvWT8caDp0Fe/NrjYgcQ2pddcQxVf/tJgfcBKgQEAp1eXGC6+H51T7Tn7m6xTWAv+8LrZcrU+1xqgG2bcYACAP13505TUhgb/gnfZfvTOjygeMZCCt1LvEsXycK6aDa5i7x54N5ztU9VH1yVPA/G2/rtn2T2EOGj3r74/eYscmDmWxFB1pXUGiLSvaR/B+uvySZeb1oN7/IUdLxh95lfNp9FFo13FfDMxSdMT6EImeVMpt/t5fsXk/vg/bgHAiSMmOk7vRX4RWJHdLuWJnNrl/nbnM0fNjEhIYdffaxsSXlw//Xra27SX4FFRNzyYVhNO67pg/AX0yu5XTN0A5jsR7gGAYQdOHzC6wrqzfkS90zDH9qri6JLyODKWOsiWfFb39EUTLjJCHXT2dBoJbSQ2lqfifc871ZbUGvcKP/d6lGP5ieNDvTYAYJfkAqwtAEXV2ZdlC0CdBMReX7o1MBrIyMqi6u//BxWdfz413H8/dWzerJQtd2I9ld9xB5Ve4RwrUMkgQZWBAQCfvnt5gpasp0lnDQBwQEIPbKAQUF2mH77zQ7lKn2sNxKSBWMC/fznnX+i+9++jILmjxaSMOA9GcgSQaEUQ5yk1+wBpAABjTlZ6uFvdNuc2Qjy3opwigjunSM/veD58uvrwasMaMFwxBAsATK+ecrXhElmYUxihgURZOfGJVbHIeJt8lIERuR3ncGOMB/lpAYgMxPGmaRXTCH+pTAuqF0QAgG7Xg2dXfPa7e7vp/PHnG/e727FW/fwEga3mQL3sVXO4+TDBY0UmAINTR06Vqx3PZUBxyZglBDBRrndkJHSQY/kJTWTrAqwtAE2q8nSSlWnurgFAsz70WeA1UHLJxYS/7qPHqGPTRuppaCBiIeeQuTvvjGmUM7Y/lnPQFxIYADDoitLypYYG8NZ0VuUsaulqUQKAqbEKLeVQ0oCfm7Sg6S1eFmE8EH7Q1gt5JpdPNiy2OFgZRBnjIdOVk68kPzNhjx8+nnaf2m0S9c9b/mw6T8UTWDdNKp9kbO5rS2sjlqB6cdXe0x7RbyhVwOqvvKDccskq6yDLzj408EQObli5AQDxvBJ0SuffKT91n5+db1i4wbqXk1uQCi+w/27m3/Fhno+J/hyIAsLVvblrMBayylVf7O+1LK8N36Nus2dbzWVrAWjnAqwtAK1U6lifweJaiqRdgEVt6HIqaSC7chRlV56fSiKbZNUAoEkd+kRrIL00gLf2cJnTFEwNbDq2idI5g3C8ABu4iQWVYPUA8GqoAYCVhZW+XhKAf3CfPNpy1LSxFCdBDClxoy22BbV82aTLaGTBSEvxHljzgGXbUG1AhmQ7cguw2PHw0tbe7Q6QhXXn8jp/vVtEXcigHNx04ToLsAQ6cRtfzc3aE2VJ5kaWoPeRdSWDV/GSHy/A71hwh8Gez5k7zH0CxVjkumrKVfTopkeNuKUA5/wGAG+dc2s4CzLWhs9WrGQbA7C315K9PE7HALRUVWSD7AI8EC8tsqOu0RoIjgZOPfmkIUzxhRdSVpG7756+1lY6zWIFgoZ/9KPGMUj/2T9VxUHSn7y8PQ5cib5w4aS48NVMtQZSWQMa/Av21dtzak+wBdTSedJAeX55OHurp4Gss8rizSuPZPZ/YK0auAKIt+PkjqhEcxrHs2tGxdzFoE/O+iStOrTK19hncI3r6euh4XnMXYQlP5DJALNCcu3QPncCshLlAuzVdRH3Pk8A4dcVvHTipQYruCF39HSY2CKbrt/Ai2kCfeJKAzIwmyiAGhZxqhiZroSOsRMs37+w5AvU2tVq3PN+r9nveMJYrgzkiSoI9XSLp6ZySFsAmvTh6SRTys6pXYA9qU93To4GDv/z142svvkzZlDWxImuhIBrsDGOgd4aAGQq+/ErH7J3N/6TBgD916nmqDWgNRBfDSAjtab00QA2YA3tDVFZ3WZnecv4mCpaA2jiBORFu5Z4v+BAEP6T7Sd9BQAf3/K4sdxrp11LMytnRiw9UWBWxMQBqOBWSyKAUlFQ4RgzjI+L9xLOHXcuNbY30nsH33M1VW+ftRWRKwZCJ8S+RHw5DoYCRJbJz/lk3uI1kdv0uVkDiOEnUjyvizhPssuwyvPDMi9R67ADAHUMwPhcBe0CHB+9aq4B1kBArVwTbgGIS6Rfbgf4Rk0T0WQXjDRZll5GmmnA77fkaaaelFsO3Ll/+8Fvo5L7w4YPoxoX9EHIcpvKFC/gw+qznygwS74msF4FeJ1MQnIf6Ds3K5cqiyoNa6KNxzbS99/+vuHWCtkumHCBAYSJcsYbNJ0zeo6RcAAJSAAIuyW3CaI+MuUj9Jdtf7Fke/uc2yOy4ib6PpFBLUthdUNEUq/tJ7fTwpqFcdcMnnuRnRrfLcY/dkR2ZZWlcdyFSYEJ7ADAkI4BGJ8rKLsA92lEID6K1lyTrYFQT/8LQGQPDiIlHADc/e/BToscxIukZdIa0BpITw3Ee+OaqlrLH5ZPQz3xQapeO1luMWaZ3Jas8+zMbMNVclvDNksReJy+RL9MsgIGRUEvGH9B1JlGRT4ol+aW0peWfolgjfy9t74nNyf0/O39bxvzwYronmX3GOXX9rxmcnWV3V7RyY3ODGZR/PfFJV803LX5UC+A9lljz+LDbI9OILNqfao6Jz62Qjg0fnDkA4ce6dfc29xMR/71Xmpbs4aKzz+fKv/p/6OMnOBmIcf1f2b7M6YLgTipGgA0qSR8YgsA9kZa2PKB8jgdA5BrxsVRdgEO9bkYpLtoDaSeBrr29CexyxxeGkjhEw4ABlILWiitAa0BrYEkaACWLjLBEgeUbGscWa5EnmvwL5Haju9c3OU1vrN4446NshNYgs8mrGk2H9/sjbnL3lYWXFYvBQCKIVssAuzDqueV3a+4nMm+W1NnEz23/bm4gmj2EkS2iqCrnCFXZYFnpbNIzt5r5O9ot4D25ZMuJ/5d7n1W8wjVvaKqE/Vm5hDfs/lV8+M7QZK4n/rTn+j0s88aszc+/DAVLFpIJZf2x2D0IlKirkui5vGy9iD3lYE8k6wD1jumuoETHQNQpRV3ddoF2J2edK/kaqBt1SqlAO0bNlJvY6OyjVf2sRih3fv3U8Ovf2PEDcybOo03BeqoAcBAXQ4tjF8aQPZbTVoDQdUANqyXTbxM6U7W2GH/4xLUNWm5tAZSRQN9LqwODjYfJPwlK/4pGwAAQABJREFUmlTxwpDd8+5FdxtWsbDYa+5q9lUsMaYdMskCdEMW5iCSCuSARacXAoiniqGn4gFdQN+IwYfELW4AwMU1i2lRzSIVO2Wdak1iR5W1n6rOCdQWeXotxyMJg1cZEt2/fd1605Tt6ze4AgBhJdobGoz/CMA+EaT6XnO6txIhV1DnsAMAbV2Au80xHrUFoIcrHOECrC0APWhPd02QBvbecqsB3pmmYyEWDn/jG6Yq2xPE/mNhGMquv862W7IaNQCYLM3reeOqAQRXD6LlSVwXnUTmZ9aeSdx9K4liKKeWH8aVnRJY+dn5n6XinGIqzi2mF3a8EDGz6iE+opOu0BrQGohaAwDUkr0xVgE4WFB3n3lzibqa4hrKHZZr/OEcLn3IBosXCfh7+sOnUe0LIWkLXqBZZXX2ZRIHJl6BLMgLwA3WegDqYEG8Yv8Ky1ngQo24fpjnB2//wLIfGn626mdG+7SR0+j6GdcTEv04kdW1dRpn1a6y9lNZPcbznrYDAL1eL6t1Bq2+r7XVJFJfe5vp3Ork2jOupcc2P0b4LUcWaFWyH6uxsdSrLOdVLvOxzJFOY20BwN5BAFdeszwuyG7hsuxJP9cAYNIvgRbApQZUyTtUdRbsho0eTSM/x/Z7F15o0SO51RoATK7+9exx1MCEsgm0q3FXHGeIL2tk+ztw+kB8J/GJe5DlvGLyFfTUtqccV4oNHtzLxpeNJ8T/OtF2gt498K7jOK8dYMGDYPIgPzeK2PjKWYVT/TPgVbeJ6g8AYXndcuO+WnN4TaKmDew8ACOSCVyr7n07ZcGqC4H5/aSvLP0K/fCdH/rJMszrnHHnhMsoYL1LxiwJ10ULAOL7AZmU8V3HCd9J+dn5/DSqI0APgFHH245HNd4OyFKBTfg+hcstJ3yPbzuxzfg+xHdiZ28nbzKOsG5cWrvU0z275cQWY6ybGIAqwM4kgHSiWhPvAtfvmpIafho+qubgvyvhTj4WVL9Vn5r7KWOGVMr86kUlfS0tpu6htnbTudUJLP7uXHAnneo4ReOGj3NlNWrFy0u93efGC5+h0ld25TWtW7LyE9vkcdoCUNSOfTlDAgBDOgmIvcJ0a1I0MPZ3vx2clxny7bvtNsOar+o736HsMZG/x7wzficzcnNpWEUFZVdV8epAHgMJAK7YeYJe3HSUthw+TY1tXdTR3WcbrwcPQm9+7bxAKlgLlTwNeHULSp6k6plnjJqRMgDg3qa96kUEoNbtQ3H9iHqaPmy6kT0PG2O8TY8HABgvlcjgH+ZJZQA8XnqKlS9cJAH+aRrUQLIBQBUYMiidf6Xxw8dbusYCfPECRHqR2a9YcrIm8P0Aa0iRIJfb70xxHC9Pr5hOn5j+CeP03tfv5dWejvjube5sNqyk5YFuZIO12t2L7w4PleXgGbe9XAPOTAWE8TZ+dNOH98URYKUVWa1XNUc8Q5/IuqoqqiIkmEhn6muTLQDdAYDQSUVhhfGXzvpJ9bXJlnziekKeLAC9hSAQ5xlyZQkApD7tAjzk7oEUWHDhInUIj/xZMyl34sQUWIGziIECAE+0dNLdD6+l93Y3GJIz0FVJGaxWbMO5Jq0BWQOqB2S5j9M54i79dOVPnbrFpd0N+FRbUkv7T++Py/ypwhQByFcfXh2zuKIVDdx0kYk2HiTel/KmKh7zJYInwHaV62Ii5k70HG5igCVapmTPB3dKJMxwQ9dNv47+tOlPbrq67iNbeLke6KHjguoFdOXkK0kGkziLb7/xbV40Hb1mtFZZUorfGSbmAycAvFTJMVR95bq2brNbI+ZSySCPi/f5kZYjagDQ9PQXmxROevXCHeBwWX6ZMQQu214oGmtU1W+HFVjoRRarvrKu7KwWrXikWn1viwQAtpk/K8lYT4gBJke+9W1CgpKcCRNozE//m3LZEaS6JvJ1S4bMQZ0zagCQBfkXKSM7uJmhRTkDUdZZgANxGbQQ3jQw8eWXjAHDKiu9DQxw78AAgN29fXTbb1bS5kOnjce76dUlVFmcR69uO8beRxN9dG4NnW7vpo0HT9PR5g6jbkZNKU2uLA6werVoqa4BuHAkg8ryyshNMoihDv7h2vgB/snX+P7V9xvxpOT6dD73ClSksy7crg2WotoFmAxgzC0ACGtBWJ3JwJNbnXvpB3d7bIDxomTDsQ1ehvrW9x8W/QPtObWHHt38qImnl425CuwRmX1+4efp8c2PE3dTFdu8lnF9VECCWz4A7pDIBLHy3P6OqXh70Y9qvNs6LwlB7Hj+3cy/o+ws/y2BrK6FSj9Wfe3kdtsm34O4zohhCzkQMmNe1Ty3rFz1a12xgppfeZXy58yhkiuv8DVchisBWCfZBbiv3b0FoNs5vPZrX7OGTv3xj8awrp07qeG++6j6+9/3ykb3ZxqwBQB7eix1JI/LyPH/c285eYo36CzAKX4Bh6j42TXeXuqlgpoCAwA+tvoAbWLgH8C+//z4bPr4/DH04dFmAwCEIn903ZywPl/cdIT+5S+baPvRFrrznHq6bGaw/azDgutCymngwfUPJkVmWHQAfIznA31SFpakSRGT6ljrMU+ze7UqisYNUrWJ8ySkT50he2VRpQFURMNyqFj/ybqBm/6qg6soyC7wsszJPgeQ4KelUnVxNR1qPhSxLFhk3TrnVqMe89UNr6M3975pxLyL6OyiQgZAXAwxusCdNdbvcXw+7QggFtyP/aBYr09De4ORYRcAoJPc0cjr572D+RHTr4f9i5XiAf5BJqv1qu7HeFpuqn6r3jnwjqG2SSMm+QoAtm/YSPs+9WmDd+NDDxmxl0oZCJhIgt6jTQISTzk7d+wwse/4cLvpXD6Jx2dQniNVz2Ugz7QOOwAwwgJQA4Am3dmdRLgAi/58dgN1m9aA1oCfGggMAPjcxiPGus6ZXGGAf3aLvHj6aJoyupiu+unf6J5H19HUqhIaP7I/qL7dON02dDSw4+QO2npiq+sFBy1T7NHWozFvGl0vPs07YvOdCLdNt5sv1cYt2ZcAssNKSZOzBmQwxytQ7DxDevfAhlTWYbQrhtVVfVk9fe+t71FvyDprI8ALuPCi70/e+0lU03EApKKgwlNyi/9Z+T/K+bx8D/C5ZUav73ndqAKvdUfXyc1RnWMuL4B+ZWEl4fdKRVZyq/rKdVb68eve4fNFA5AMzxtuvKDjPC6beBkv+nYcXTTa4IWMzypS6dYKLFSN91pn9/ugksUrf7F/yxtviKfMEvBlSjgACGs/KT5ZqDUALsCd5oQ2IkgJi2f8NXU2GforzC4kfh+ZFKpPDA3YAoAMAEYcwIysrAhtyeN0FuAIFVlXaBdga93olsBq4NDXvxG9bMyyrfq7341+fJxGBgYARMIP7uqrWisebMSHjLryQrr9zPH0369up9+8vZu+/ZEZqmG6bohqQGURkkqqQJZKTf5o4PkdzxMsAONJS8csJW4N4WUeq02uFx5+9kWyAVjwaLLWwIajGwgB8PnvEVzhNBFdOvFSwmfNiaA3P4AKZO2eXD7ZmE4F/vHrI8qjqkO7lxh600dNJw68ibz9KqsSjcjfE9AfMg7H43cCc+1u3O1qOXCtvrj+Ynpg7QOm/lzPstymTgMn0H13bzc1dzWrmuNeB0tFr7SoZhG9uPNFYxjAwPnV872yMPVHYiHRRb04p5jwm8L12NHTQTIQqNKt3+CoKKQqyRRvh3x+Ul+z+V7obTjpJ3tXvHqlDMAYFAQX4L5Oc/w5EQDE/XL1lKsJ8YxxLwCYjgbgdqWgNOgkA3nykqwAwL5u8zXQWYBlzVmfaxdga93oluBqoOmJJwxLdM8Ssmc19kOuAUA7xTW1dRvNtSMGM9JlZw26vbR391JBjhmvPHPiSAMA/Nv2E3asdZvWgKMGLphwQfiB3rGz7pBSGujp62FbWrxeiA99ffnXjZhXbgFAvqmDNMgcGiQSZQuSXEGSBWDTczueC5JIgZDFrZVtrJ9FzJOblWsAT3YLV82jqgPQcsnESyyTe/A5+Fg/wEvwtPqslReUR2QalvvivLXLnKCAyxnrUZ7Lit8ts28hxMC0i5PrxAuuozfNuokOnj5Iv1zzS9NUVmP90j+fLBqAZFntMoIlKCytkPXY7b3P55SP8loBhj6xlW04BuiuhXdFAoDsHpCpoa0hbi+7+P0vz4nzfU37VNVR18lAW++pxMdiFoE1vhBZLl6fyGPIxgIQctSPqKcvLPlCIkVK2bmcAECCG3COIrRCV/9+lS88U9WHN+qjWQOyCzCL/69JayDoGsiuYqHmFL+5otz4fehtbOyvYn2zysooM09twS+OS1bZjKglSwo2b3ZWBosbw75rBdCvKHdQvCNNHTShosgkYe6wfoDwyGl/3z6aJtEnKakBr5uE13a/lpLr1EI7awBWbfEk3Gvc5cbrPEvGLKE39rxBiBPmRHizD4snZFD1e8PlNHcqtE8cMZHg+q8pORqwAwhEiQC4OLlNIyHNtWdcS79f/3txqFEGoI8/JBHhWVcjOrEKVUw8GWhRjbOq42PjaWWFuVV6VNaxB0yvv3NWaxPrEQ7DDXGZ7GRAjExYKfK+iJUpWsxeOOFCYyquW3FePkasQzka/V8w/gJ6ZfcrYVZTyqeEy9EAgBg8qXxSmEesBau1cr4q/aBNjG2L6wZANl4Ey1e/3MydZOzrMP8eJgUAlDIAQ+Y+lgUY97vV9XBalx/toS6zC3Coo4NCDKjKGDa4X/JjnqHAwwkAhF5V1NdtBgC1BaBKSxZ12gXYQjG6OsgamPjq4PODnZz4rWp6+hk68dOfUlZxMY35+c/CWdrtxiWjbdDELhmzC3NWD883zo63DP64VRTnUtGA1d8H+yPfACJJCCjyPahRrf/TGnCtAS8xj1wz1R0DoQE8rPu5WVMtqrnT7LKk6oNYWYtrFhtB51XtTnVFOUXs+7DIyLjq1Dfa9hNtqWlNjY3wzbNujnbZepwPGnC7KXbTD1YsAHRrimssJXMCgpQAoA9PC25jfVoKPtAA91m3pNKZE2jklrfcDy6xucNy5WpP51w2uLYClMIfrunZdWcbcRjhNgvXYSQeSgTJ94qoTzsLxkTI5mYOrk+57yX1lxDivGVnZhsu+LFeN5m/eA5rzbrSOrEqbuWQlG0XVhV2QHM8BOlrVYRhYTHhnECjeMgi8uyTLADRprJWFMfosloDISmZh9wLLsAqku8BHQNQpSV1XYYUciHUx1wkNWkNpIkGsoYPpxE330R1Dz9EPQ0NtP/vP0u9Tf0xWYO2xMC8MppRU0o7j7fQZpYJ+Lwpg/G6Fo0fYWQC/s3be+iKWVXswbT/7fTpjm66781dxuP8xMrioOlVyxNQDWDjgYfpxo4BM92AymklFmIPrTy40qpZ11toYH7V/LjG7bKY1lR9zrhzCPG95GyR8ubUNEhxEu94hoopA1+V6M1h4BWSBAHdWlK56WcFeIjLcrrmIsjDx6nqeJvTkcsEEB+WbZgfYCDcwQ+cPmAafu64c22/bxCoPz+7/6WnaSA7cSuj0S8OeydYks0ZPccxniOyL4Ne3f2qcVT9t/3kdnp2+7PhpnHDx9Ftc24Ln/OCyoXWSg94keKV5HuFX0uvfOLV32qtfD6rdoCqXz3zq7xbXI+QAVm14a4tx3z0e+K+drNXDwCXELO+yyhMXMgMK1ANcijdQv1WggW/kBQDEN0ga1ZpqcUIXa3SgAHuWQB8vL8M9KE+hMQw2gKQq8j7UXYBlhLteGeoR2gNBE8DufX1NOKTN9OJ//0FNfzmNzTqi18MnJCBsQBcVl/OXDvYw+TWYyYl3bRkrHG+6VATXfrjt+h7z26h//fkRrr0v940AEM0XjvP2krAxEyfDHkN/OPif6S7F9+dsnro7VO/kUzZBSVI8F2Nu+I2032r76OHNjzkyB+uuw+ufzCin7w5jegwUPHwhofpx+/+2Piz6uNHPRJcBJVumHEDXT/9egLAItLxtuPkxgpTHKPL/migJLfEYGSXJECcCeCLfP3EdrEMKzErcrLEUwGNdsCPW2CpOLfYyKxZVVxFNSU1RgIRWUa365PH4dxORrG/237iGDdlWAAi4QSATivC3LA2wzUXk1fw/hywkr/brGTGSw24fatIDuEQzQsQ+SULlw/zAexMNlnphcvl1M77xfuIz1RtqXvL1WjlUcXaS7QbcJ8iCQjWo5It2nVGM06OAWjIxABATd40YOXea+KiAAhV47QFoElr9ifaBdheP7o1bTRQuGyZsZbml14O5JoCYwF48fTR9OOXtxNi/e1taCVk+QWdP7WSrptfS39avZ/2sPpfvdW/kecvvpdPqqCbF9cFUrlaqORpQH7g55J8+41v82JKHlcfXp2Scqez0Cfb3WcolDfEXvWSCHe1ZGXjdNIFXNCmjpxqdCvNK42wsEIcRbjCaXd+ImTI3XJii5NKfWnnMePcghQAEQCQwZ0Q99qK/StMceEgFAdouJWZSlCr73jeVwUoqUBB3h/xOP+y7S/8NOLIZYpoiKLCCbx0w9JPecT58BkCIT4ffm8Qb1EmrnunLMS8Hx/vRWZ+P31s2scMGTAW108GBDlvL0fOG2MQHxBZbBvbGw1Ad83hNV5Y+dL3WKv5xbfM1Ive5LHxOEcSHqc4nrHM29fOrOwk6mGxlbJrEveyv9cCVEMcwGSSHAMQslhZKyZTzqDPrbLuk2VWuQCr3IZ1DEBZc9bnkVmA+W7eeoxu0RpIRQ1kFvQnte0+fDiQ4gcGACzNz6a3/+l8pZK+//FZNK9uOP1h1X7afrSFPQz20TgGEF47bwzdfuY4ypTfKCi56EqtAa0BrYHgaUDeJCdbQqdNfTzlgzXZ6c7TEVOMLBhJAGhAyH6KzbpM2NSPKRkTkUFV7jcUzqErWKe9vCv+bx553DEnkOKaqdcYLrMIwwAaXzbeOCKL6r+9+W9Gmf/HY1HafTb+tu9vBJdSFQGguKj+oogmOxkBKtuRCBrZ9bNrO6PiDAPEUoGTfJydjLwPjn7II/JDGXLxxCoIVXDpxEvpue3PETJfy4SXGVYvNLhscjuvl3nh3Opa4z6OlSLkYGAiJ1h0wrIYtP7oekoGAHiw+SAXJyWO10y7hv6w8Q9hWXkyl3BFjIWQ5AIMdr2NkXHAY5zGdnifIgkIBvS1tduOi3djnyJunRVYGW9ZUpm/KwBQcvXFelXjNADo4U7QLsAelKW7prIGOrb0v4QPaoKmwACAThf5+oVjCX+atAa0BtxrYET+CPJioeaec+r0BJhgtbm0WgUsqAAIvHvgXasuUdXLcuw9tddwo4uK2RAaNLtytpFEAEvG9Xx086PK1cv6VXYaIpVnjT2Llo5ZSj9b9bO4fQfAVfSOBXcYGi3LK7PV7OzRs5XtcDmV6VDzIXpo/UNUUVghN4XPo8n4rAKgOOBmB8qFJ42xcN306xw5AMQWqThHHeOYyy32jbUsWyYuqF5Ac0fPpYb2Bvr5qp+b2Mt9TY0DJ3IfLzJ76auaW6yTQ0Dg/kolUt23yZQf1tj4btl6Yqvx0gX3iZ+kcrMNjgtwki0ALWIA+qn/ocAr1NXtvEyVC7ACgNUuwM6qDPeQDXZYHF1NWgPppoGuAwfo+P/8DO4slDe133MpaGtMGQAwaIrT8gRbA/Ib/2BLGz/phjr4F61mkbADMcH8BgBlefac2iNXuTpH3KoPjnzgqm86dHIL7KXy5x6WcX67eANcs3N7jfXeEPVt5a6LpA9IeuGVkEACf9EQ3BNhKVqYY04aYAcqqYBIuJ9ijfgXTew5WXZu3QpAB0lAVMkvuEs1H6vKZoy2eIBCqs8Z9MLlxJy4n6DHfq2o3be4nl/a9RJfhnG0A23Fe8k0yIeT/af3m7h4+V1E4i1QQXa/O4+JUYJOuD4TNJ3jNLgnLpl4ifHn2DmKDnIWYLBIOAAYVBdgZRbg5IKSUVzipA9RWfLJQqni/anGaQtAWXPW55EuwBoAtNaWbgmKBk49+aSzKCyjde/pJurYuImaX32VjN8x9qxUdsP1zmOT0EMDgElQup5Sa0BrILEaeGXXK54njMem60jLEUIiFxXY4EXAeGz+vcyf6L4iOKACKSAPByUSLZtf8wEk8wsAjMe9q1qneC3EMu8L120rN13eB0dY3yGGo58kW5+BN+LbAcgTY65xl2TVZ2rmqJnGfeWXXD9650dhVrfOvjXsBh2uZAUZsFWtA/3jcY2t5oJ1JxJocVLpirf5dfRzDjkmJgf1ZFmRpV2myyddLlcl/NxPXSRc+CgmDLIFoAqcjGKJUQ/RSUCiVp1pYKi7y3RunMA9VchKG+pRhD7QFoCRevNSE+ECrH6J5IWl7qs1EG8NHP7nrxvWfK7nYS+OQcgEXHJ58p8hVHJrAFClFV2nNaA1kFYa8JLYApYeflj7WClQBErisYm3mjdd6rc3WFuFiUBhqq13b9PeCJHvPfdeI+tzLMBgPHWCLLDgb3Ufy9ZsEQtMcAXkRJzJpo4mIx4hPotcRhl4g2jfeuNbYQm/sPgL4fh44UpWQNZsxI7ziwCanj/+fAMIhExws1ZRW7d/Vj+ImYi5uKWfPB/09r+r/teUYOfv5/09ebVOVOkYc7V3t9PiMYvD1pa4p5Bl2S9CPEORrORGPEC4ziO+JO6Lq6dcLQ6LW/m8cefRa3tes+Rv9fmyHJDCDUi8oEq00NsYGfc1nsvsbW1Rsg9iDECrjMXKBehKQwMRlnzsOy4jL49CYpKXXkUCJDkuIBtHWZFhLLSaLTQguQCH2AtxTVoDKaGBAVDPSdbMkhIqWLCAym68kYrOOtOpe9LaAwcA7jjWTA+/t59W7TlJ+062UWtnD3tQt39DgIejnd8LJsKatCurJ9Ya0BqISgMAAK02qlExlAYNNWsOafm2p9xFUu4kgqZ2bqHI5pluFA34B0Bq47GNhpso4rfFk3BtrO5pK0BJlidWgEO28AJ/8Z4R57t51s3iabiMZCZISAJZAK7JceMaOxqVACDirIrkFAuR97Vac3lBOZ1ddzbvFvcjEpO4iU1opU8vAgJoVFFrdyu9ufdNUxNA0HiRHSiOhBaLaxYbVtqJcvt10q3V5yte+kkm3z5FAhDIo12A+6+KtgD05+6UYwDCjRfB+sXdptIFWLIARPw/q+9yfyRNLy6yCzDb4KfXAvVq0lIDE182hzNRLpJZt2YWFlIWAwBTgQIFAP789R30Xy99yFzknB6HJNU6AIRSb306BDTg8Q4aAhqxX2J9WT19dOpHCRuxX7z/C/vOUis2arAEgtVEOpDd5tDv9ak2dtziJx3BrGj1J14Tlc7AF/XH245HO0VajXv/0Pu+rOfGGTfSIxsfseXFr4d4jfgAZDd9aedLBhiH9mkV02hsqf/JvFRAI+JrzqqcxUVxPBblFNEnpn/C6LevaV8EAGjFQP6tSbXNIL9+Vuuzqsc6VQAZEvZYEc8YLbdHK4PMx+rcK39YAiaSVJ8dcf5Uu6dE2b2WQ+1qy9aEA4BWWYDb/Q1V4Fk/yhiArV7ZDPn+sguwAQBKlnxKF2DJAlDH//N4K0k6Fl2uPXLS3bUGEqaB7JqahM2VqIkCAwA+s/4w/ecL24x1Z7IHy4V1ZTStqoRK8rOZNU6i1KHnSRcNFGabg7+ny7ritY6djTvpxZ0vUkuX2u3Fat7J5ZMNaxXZesOqf6rVI2ZYd1+3r2I7beYwJ6iD/bMiABRDid7Y+4aRifTjZ3zc1joTcfSaOpvSQjWji0YndR0Ad6aMnOIog9P9/Pb+t8M83jnwDn1xyReJx93jDV4BGj6OH1UyfNjwoScAkPPC0S5ZhdjPrgxrNyQjsaJY12zF12u9SncqHjJIBfnlJCsYBwtGznPqyKlGpljOz8qykffn/XCUgVWxLdZyPHnHKptqfFDuFZVsftf1dah/9xIPAKqfhfosAEq/9WDFr68r8julzyJhiRUPXc++X1RA3jCzK2+oJ/LZT3ZP1xmAvd1NGfKGXmcB9qZA3VtrwCcNBAYA/M3bu40ljS7Jo9/cvpCmjk4NE0qfroNm47MGEE8IFmleYr+JIiBI+MqDK8Uq38oTR0z0ZYPpm0ADjDYc2+CZJTbZIHlz6JlRQAfE0xXYaslu7tl4u3VayZbMeiRPAdldk6umXEW/X//7ZIrp29yXTbzMN17RMPL6mUaCGzekun49fZGxltzw4n0mjZgUEYfPq/ycF45exsp9OViDGHbRZvkWZYlXGdcBsnN5neaxAs2geyu3fMTT23tqr5HgZUzJGEtAViWDrFcn+ezaVQCjXf9Et1npNtFyBGE+qxh7iY4BaAWqmWLEJUFhoc7I5BV9bdoC0OulUAOA0paYxaOUSTlO7qTPrTXAfndECmkXYFEduqw1kDANSN92CZs3YqKtR5rZgyjRly+arMG/CO3oimg0UD+inj448oHnobBqQ+a/xvZGy42NZ6YDA2qKa+iKSVfQT977iSMLbIpSYWMAoBSufkGlSydeSs/veN5RPMTCgishXAE5xWPjqNrs8vliOdptxGPhG7SxKgAJMuJaAVz3SufUnWMkWnhh5wuuhiKr7S2zbzGAk0c3P0qbj292Nc5Lp4XVC6lueJ1yCFzEE+Eezr97ZoyaYcQTlIXBfSxmSHWbxVd1/ews5eR5VeeQ8fEtj6uaIuoQ2w/gkvGPHeGSLLum8rWLg9/a+xZNKJsgVhll1N254E6jjHE8qUi8PudcAMgdrSUwEnjUlPS7tLgB2gC+yxmCOWgrZzQX+QH0Q/ZgvNRAchPVtefriefxRNsJE3v53NSYhBNRZ6rpeVgIVVu61YU61C62gbEAbFPLl6jroGMA+qNpJZAnZahVugArYgD6I9EQ4SLpWLsAD5HrrpcZOA0EBgAcltXv53tGtbb8C9xdkqICqeITJXspAMrcgH+Qc27VXFpzeE1SRAZICes+K8sOUahntz8rnqZsee7oueEsmIhpiEyR8d7E+6ksN9fKz/kSzYuDsX6DCHBHlbOE2q0NALHfMsjz5Wfny1Xhc7iI27mHhztaFKwAPbk7QMYntz6pBP/w2fj8ws+bXHndflb80p2YqZvfG+IaVCAe2h9a/xD1hgYtO+5YcAfJ7tYqQEYGwPhcAA8riyr5qeujlXyuGcTQEbEyAcphnQCanX4rOdgnTskBX6frjnvZ7n4GT9X1Ayjs5XMpyiaXD5w+YKriluumyiSeHGo+ZDu7Sj+2A1K4sc8ixl4fy87ax8CXTJZ0Id4U6usjzKciK/lUff2uw+dVBQD2ahdgz6pWAoDsJaJIShdgleuwOEiX7TWgXYDt9aNbk6qBHRde5P/8ME546UX/+cbIMTAA4PiRhbRu/yk61RYZcyHGNerhQ1QDThsTWS1IhAFaVrvMON4480bj+IO3f5AQixtjMuE/N5ZFCLi+7ug6YVTsRWysF9YsNKyiUgFUisUSRtTWQxseCp8C3IAe4rHxigfPsOBDoOAXgMRVBSBGBfjw9mQcnb67YrECrCiocL0kKwtqAOQRcfykzRMmUcVk9Ov6iTra37Tf9ZpE8A+DYOkdAQCye0Imr59bWBMDrMU46EumZN5zAHY5fXrup6mgtICfKo9e1h4NsCleSy5AQ1uDyRqb16fjETF47Qj3ipdrYMcr6G1WLsCQu7fxFGVWjor7EqzAP0xs1xZvwWTQis9n5a7M2/VRoQEZyMvJjnwOULkAawtAhTLdV8lZgLULsHvd6Z7x10D3wTh4symejeO/EucZAgMAXjtvDH3AAMAXNx2hMyeOdJZc99AacNCAl41mWV4ZfXL2Jw2O2KyJGzYvfBxEctUMUG/O6Dn0u3W/s+1fVVTlO/iHCTt7+oNMJ8LN0HaBLhujdYNzw161MXUzDn3gKgqgZuuJrW6H6H42GuDXwurzyNttWJia8PmBGyRcE5s6mkxtdicicAPwGS6f0cTPtJvDqQ0Zu/+w8Q9O3SLaAchxy62Ixhgr3Orf6vrFMr0qCZF4nex4wyob2YlFcjtWHCOXb5p1U7gKIKNby+/wIIeCW307sHHVrJqL6wifH3wGAFDh3+nO06546k6DGoD+ZGB6sLU/IYrqGoh90qVs5QKM9cENODsRAGCLOgEIZEhmEhCV9Z8hk0XGYrRpUmsgAkzNZi9revtMnUM9kbFp5XE6C7BJZc4n2gXYWUe6R9I0UPrRjyZt7kRPHBgA8PqFtfTUukP0yMr9tHxSBV14hneXmkQrT88XbA14eWMuJl743lvfS+rCEDcJf07kZX1OvMR2nkVV1InYnmplbFQBxkUTkL+1O/rg2tiwLaheEDMAePOsm9MmsUUs9w6/360AJKt6qzmvnHxlOA7a+o71Vt0s69ceXktv7HnDsj2WBr5WFQ8nd0rE5bNzy3/3wLsqtjHXyXH0wBBWcDJ5vU7yeNW5Sl9uLdFUwIpqLAe8VPM71anWrJrDiU882t3IYadfxE59a99bQKkMWndkHV095WpPoqr4e2Lg0LmutI72Nu0N94omVmh4cBwKyG7+x01/jAPn1GNp52KbqDiAdhZ1oSTGALQEALULsOcbXQbyMrNzKJRhBvx0DEDPanUeILkAhwaSuzkP1D20BuKvgep/T+7+P/4rHJwh8ul8sC2hpeysTPrlLQvoK39aR5/7/Wq6alYVXTGrmuAanJ9jTs2uEqxmuHXMJFV/XZf+GlBt7FJh1diQnWw/6ShqdXE1OcUOcmRi0QEudV7c6sBmXtU8QvbkX7z/Cwuuyat2inElSxbNvYMx4ma6rbuNinOKTaxlvmJ/U0fhBJZqmlicMPYPpAJTSnJLqDSv1JOafrnml4aLJq4BPkteCXHR4mVNJ8oCa2DRFRfghRUYxa2HrQBAN/ebOLeXspyoAOBfPAFAETTi94Yor5WOxD5WZdVYr7pD4qHVh1bHzQW4uy9x4VJUnznuAu5VLyqdq66fql+0dUgE9eu1vyboDPErL5oQhzg/0QrHxiHx2PKxy424u4gxCqtUuI+DxPvcqEjz//raOyxXmDAA0M4C0CI2oKXQPjaEJPdTzhqAJb6z5HsF9U3PPENZw4dT8UUXRbTz8UPxKAOAsOSL+C7rNQOC0JNq3FDUX7Rrll2AWXapaFnpcVoDWgMxaCAwACDWUJqfTbefOY65Ajca1oCwCHRD+NHb+b3L3XTVfYaQBrxukJDp8P/W/V8gNOQmSHl5fnncZH1g7QNR8Y73Ri4aoWCdosre6YYXMsS+sdfZymtxzWJ67+B7JpZHW49GPlCaeuiTaDSgAiNUgI0b3vw7wosbOSyJ4Natcjt1M6ebPuLnSF6b2CbygkUjLE4TQSoZ5DrIHbGhYsLJ/bzKi3ANIBFc39awzSsb2/4queXrYMuANQIg5veXqq9qDlU/qzq/Xv4cbj5sZEK2mgf1+MyJQHRtSW1E3EQ+XgYheH0yj1XFVYRkL0gGUltaSyPyRyRTnIi5kUn5ggkXGH8RjUOsws7FtrexMSHa6LUDAC2SlCRCsL7O/vAsEXOxpCWhjg7KyB80hEAikz033UydW/tDkJR/5tM06p57IoYOlQqAp4e//W1qfuFFyp85k/LYn0gZLAZgBvvNEsmVCzAbp8mDBrIkgx52n2rSGtAaSLwGAgUAfuuvm+h3K/YYWjB/DTsoRvrSduitm4eIBradcL8phOUaNmSim1Cy1GRlvSPLg02DJmcNwBJPBRo5jyQ6d9y5huuw3X3xpSVfMqzPZABQxV/eHKsspORx8hi5faiccz0AzN1yYovlsqFTVdZSywEeG1q6WugvW/+SEOs/iCYDRVwPsthugTW8OGhob5CHx3wuf8aQNVcFmqnkB3D5/qH3XcmAeH3gO3XkVNv+st5sO0uNKrm98lPxEKdxahf7xrO89shaWjxmseMUcOuFKy1ATYCBnPxYh+qe8KpvLo/VsbygnPCnKdgaCAXBAtDGpdbORTnemrWyAMS8sPbLFADA5ldeCYN/aD/54O+HNADY/Nrr1PTY41AFta5YQa3vmV/YEmIA9gxmh0c/Vy7AzHVYk3sNZMguwOw5QZPWQCpqAM8+3fv3U29TfwzxrNJSyh4zhjLkOJcBXVxgAMAn1h6g3w6Af0W5w+iS6aNp6uhiKmFWgZkBzaAS0GuqxRrQgLwhtVPMlPIpzBI9tX6I3AKFduseCm3I5uvlXhB1go3p9FHTbYFhft/AqkR03Z45aqYSABH5z6+aTy/ufFGsiijDtfLOBXeG6yHTz1f9PHw+VAoc4IILnx3lD8unVI9fKQIiMsDC9SDrYOOxjZSdpchkKHQEL7gY2gGAt8y+xfgu/P363wsjzUVRPt4i18UC4OAawm3zia1PcPbh44r9K4wyXFDrhteF6+UCtxSU692cq2SXr4MTHxUPcYxTu9g3nmWr+0meE9+hc6vmytX6XGvAVw3YAWyJcwG2jv1rJ5+vilAws4oBiK5G3MKRgwkUW15+2cTBbqypY5qedGzebF6ZlOHXSOYhZQYO9USGWYhwAdYWgGa9Op2x3xETaRdgkzr0SfA10PLW36jxoYeobeVK6mOW1yJl5uVRweLFVHbTTVR01pliU+DKgQEAf7tir6Gc+ooieuTvl1BFcW7glKUFSl8N/OaD36Tv4hK0MrcbyQSJE54GG1eAgNGS08afb+QBSIgAIDLMImGDAQQyOy6QrCM+1k42yF9ZpJMicYBJBea60aOdjr22cVm8joumv7w2zL3u6LoIVrtP7Sb82RGAUSdwFMBZWX6/m60VL/k+Rj9VHQfHrfjwevkzNqtyFs0ePZtWHVpluG3yfuJR1ovYhjKy07ohuITKJMuDdqf5ZB67GnfJVaZzHkPPVJmEE7/vZdV9kIRl6SlTVAO2LsAsC3AiqM/GBTjEYgDCvTYZVh52IJ4BAArK6dwZ+f2D7zW/P+/ClIEu9jU328pnxAAcJm2JJZAQDGQrTJ0F2FatkY2ydZR2AY7Uka4JpAbw2T/0T/9Mp59/vl8+9n0qE14QtbzxhvFXctllhKQiGTn2Rgsyj0SdS992iZo2cp5dx1qMEO9fvHCSBv8i1aNrotDAUH3QiUJVvg0Jqs7hsuZkaRetEqxADjxsY5N/7RnXhlnLwIJ8Hu6oCxEa4MACrNySTVyWeMkh8pfvEbQhBmG8CAChEwComlsFzFp9NlTjvdY58bb6LrpwwoX08q5+65jRRaNp0ohJEVOrMhpHdHKoONVhD1Y4WbI6sKcZo2YQrD5jJfFei4YXQFqR7OIeiv2cyrHK5cRftwdTA7YuwAmKAdjXZm0BCK0Z8fYKChKuwL7OLss5IwHAnRF9Yb0W1M1ohLBRVnTu3s2scx6mYcwacsTtt1Fmbr8xSW+LMwCYkWXeEitdgCUrwXTXZ5SXwXKY7ALM0HTLvrpBayBIGjh4z1epGZbVAP7Yy4LCZUspf9Ys9l1TYdT1NJygjvUbjBADiB96+rnnKMReIoz58X8FaRlhWczfduHqxBeGZWUYkyLrryatAT80oDcQfmgxPXhsOrYp6oU4Wf48uO5Bw9pIFZR/58mdBFdKzgPZar+89MthWZxADN4R4OXeU/1W0rxuqB05oIPYbzfNvIke2vBQWAWIy9fZ00kAbni/cGMcComYg4uNxAUidfZ2EjIB7zi5Q6xOaFm1flwDmXpD5phKcjs/558Pfs75w0VeXj/vIwOjvJ4fVYAk2s4ae5aR9bm1q9WII8jn4uNwVGWFBuDmJznJ7zQXEhQhec3pztOGvMdbj9smHXHiF227lwQ6VnPA5Vumwhz9LCjrZCic27nYJs4FOPK7TNQ9ZMxMAgAY6rJIAsKEExOXwFIlpEhWYlivBdQaRdRvtGW44+254UbqG4jJ1X34MFV9616DXV+z/TWFJV+GZAGocgHukzIxawtAj1dLcgEOaRdgjwrU3ZOhgebXX6fml15iri4Zhotv9Xe/Q9k1NUpRug8dokPf+Aa1vfseNb/4omENWHTOOcq+yayUnPGTJwpcf0HHm61/4JInnZ45FTUwbvi4VBRbyxwHDcgAg9MUKlDAakxTZxPtbNxJHT3mWBC8vzi3vOkX23h/1RGuxQebD4b/VH3SvU4E9FXWUwDGQJ+d/1n6ytKvUGluacqqRLz/ZCAEVmuiLlSLBEgKgAhJG+JBTvPzObMzY7PWVLnnct7iZ2fu6MjYdFYAIMYjkczMyplGzETOTzyq1qeqE8d4LbsF/634VhRW0F0L76K7F91Nn577aVoyZolVVyrILiDEElWReK+p2pNV57e+k7UOPa83DfR1tFsOSBQA2GuTBATC9TE34GSQvQvwoEydOyOt/yCv3fhkrMfvOds/WBcG/8C75dVXw1O4cQGmYVJiPZULsGQBmJnGgGpYeX4WtAuwn9rUvBKkgaYnnjRmyp06hcb+8n5L8A+dsquraez991PutP5Edaf+HBnLOkFi204TGADwEwvGGFGynlp3yFZg3ag14FYDKisOt2PTqd+Vk6+kqyZflU5LSuha1h2JjLfmlwAyICjzrSzsj/3n1E8el6rndqAdsr9ysouJiCzAAAOtAFnOI5ajHTjhFG8SCYfiTbCcO2/8eUYWa69z5WZFF393TMkYEi25kBQHCUUun3S5kdDj4vqLjbJKnjWH15iqj7YcNc7t7vu1h9eGxyyvW0486QcA0q8u+6opU224o8vC5PLJVFHA3DoE8gMow0up8cPHU31ZPbnJAC5MryzC4hWZbZERHgAgLIxVhHvunmX30NeXfz2i2e5ejugcpwoRzI3TFJptimgg1JZ8ALCvxd4FuM9Gxniqua/T2kBCdAHu2KIOESHHr4unrMngLQOzPDsnZBEtJFWywZU3wgW4uyeiq6xDbQEYoSL7CjkLcJ87LwF7prpVayC+Gmhfx/aBzPqv/Pbbyc1nHn3Kb/+U4RpsjI2veFFxD4wL8PULx9JLm4/Sk2sP0uwxw+nWZeOiWpAepDWgNTCoASSgWFC9wKj464d/HWyIUykIm0l5aWJiDrnNzfmJthNuukX0QSwsGTSQN7rHWo9FjBMrYKkES6FoZRB5pXJ5YfVCw+2Vr0EFDPF7b9uJbcrssXxsrEfMI19XzhPx5eBieu/r9/Iq0xGWWDfOvNGynXfma8G5WMY51m41P9pB/D4D4FScU+yY+KN/VP//TrzRC5mEZQII9ZGpH6Hntj9nAFJ48VCaV0qLahbJXR3PkcwEfLhVp2qAmMkYYOPnF36e4IZcnFscM7iGOJNY4/G246qpo667bc5tUY91GghL0TsW3GGEClj9/7P3HnByFFf++NuZzXm1Wq1WabUKSEIClEBImChyBmMDxtgEG5+xf05nnM7ncOezffb9z+mcTcacOQwYYzCYYDA5KQshlOMq7Gpznpn91+vZmq1+XdVhpmemZ1Wlz6i70qtXr3tmp7/zfe81v21yEcdrqgIc3Vxvu7Vl70W78W77UtXL7Tp6XLAsYOsC3NlpxFTKCxOmls9bsEsCgksN942y7Xxe2lbcsMsYgP2bNknljHUGIAXnsI6gKcYBdMMAtLgAu2AA6hiA0ltN2ZhHXIDZF1zlWN2hLRAUC0SPHDFUKZo507VKhTOajLHRDMWuda3YyMDAAICvb2+FG1Y0QWvPIHz7sY3w6Jp9cMkJkwBjApYUOP+xXzaj1uve9XhtgTFvgfWH1hvxoZZPXW4Eu99yZEva9owPbOhmhgyoweggDEWHoGfI/pf0tCkjCEZdslGe2/GcwYCyW1sGTiJzFR+qEfhDMAPtKIIdKA+Tmqw5sMZO9Jjq44BWEDaF9zkF5bheqnbej9f16W0sjohNOavpLMAsuKqCtnCzDs5HXe1cYWVrOMnGOSpQD12P8eVHeX3f657EIGiXTPIS1SInTj4RkAnI771pVdNUQ6Xtp0w9BV7e83Ki7/K5lyfO03WCADMyZXe274St7B8vdtfUro/PT/cxXSBiuvXW8v23AMZxUxb2+RllIGB+TY1yiB8dIptOJo8yzWRj0tFmB+CJOg8oAEAavy4dOmZTpixGYozdL6G6OnACdQ1Wj8UFWMYAHDJt0Q0byDThaK9oF+Cj/Q7Iyf2HSkogyjKJewlDwWORhorl4VeybYjAAIDX/PY19lAzWtbsaQd8uSn4kLPtuxe6GarHaAscdRbAGHVYxpeOh3QCgLgGAlb4QOmUARPHZrIgKyzZgiy8za3JzacAnyxRgqgXggw3LWK0caFgcgtaVGweOm6s1LMJEIhZY/2wJ70nqEwO/PJ2/PsWtMJBMb/0qi2ptYDcfslOVs6xdccmO9WYhyDp9rbt0NzdbPz4kqo8L8rQ62N3D9n1uVmTruVmjpsxQQAm3eipx/hrgZgDuy7a1p5+ALDbPmGEHUvRX2uYpckALj6CA4D4t7L/XYULsA2DkMvJ5SNlAOJe8KE9zDICO7oAy5KAyFyAh8w/KGsGoLc7Ji9sjjw2rLMAezOgHp0VCxQ2NUHfunVGZt+yFStc6dDxxBPGOJwbxBIYABCNkzQRmP3B00VbgFogXQ8mdJ2g1/mD1NFsD3wI91Kqi6sTwzGmWLIAYN+QOp4RLuDm4dvNmISyR8mJ7F7mdpL1JWsWdJ/FjLvPbH/GJIKvZWp0UXGj2/M7nzfF7uPvXy4eH/C6Brt4VXoU1xHPpYNJI9+bHSi3bPIyMiu1Kl8zNSnBmo3uz5iQBjMhh/PCrt7rfu2AAubiPYQMYzFjeboSxXjZC/6ggclM+L2K+qviGXqRq8fmngWG+2wYgGw7XhgYye4+2uMAAAY4BuDQvn1KttswAa+StU9Q58kYjhgH0MiILHHnFfeRVyCJASiZMzyoGYCi3TyfaxdgzybTE7JvgfKzzgKM5YcJPUoWLYbqK6+wVQrHdWDyD/YDfsXZK23HZqszMADg/3785GzZQK+rLZCzFkBXwXUH19nqn6mH61SzWtpuIsVO8QHYSRTG/soWw44+uDvperT0c2DAzX5FcMPNeLsxuK7smqjup6e3P20CV6jsBRMWAE9wQftU9T2de0xdmHHaaY+YuAbXwfd+50Cnab5The/N7nMD4/3p4mwBtGF+Xua/Zh3oPmBSToxlSOM3out0KkX2/vAqD+2EyUx00RZwYtdF29vSbqRYj32Mv+y5AJvZZ6IhOANQFf8Px8oYcqKMXD+X7Q9j/0W77AFd3De68uYRF+DhiBnsw3HDJAuwdgFGq3go2gXYg7H00KBYYNyHr4O2++6DSEsLNH/969D51JMMBHw/lJxwPOTXxr+7RFpbGUi4Dtof+iP0vMTCv7AfMvPr66HmuuuCsg2THpn/ZmpafrRyso7hN2oMfeaLBTYe2uiLnKAKQTBhxdQVjgDgG/veAMyu+tre15RbQZYbxqhCd9M719ypHGfXgS7G6SwXzb4IMMbVg+886HkZL3HQ/HigdasgB1vsxsvGZFJHO9387uPu6lQu3a9dUhS83/0q6LL967d/bRKHQLcdOLbxsPpz5639b5lkJVNxShyDMje1bDJeMvmF4UIjRqesD9sweQ0WjEWImZT/vPnPRj2d/8nu8XSuN9ZlU9AYYwLyQt9Lqdp+atVU6DgUDzOBa2DcRF20BZKxwHAsBsMkBiC6WIrADroAp7vQeHGh8nITq87JTTld+tnFAOSsxQFFBmDUyW5+unTOpFxZkpRoZxe7dvaMedQxHgOQPBJHrBlqxXvRmMfuT13cWyCPZgHWLsDujadHZs0CodJSmPqrX8JultkX49D2vPiS8VIqxMC/cGWlMQfjBwaxmJ3xg6ih1klbIEkLYFbEsVzwwY0+zMn2G4lF4K9b/yrrSrQhY2R182pY1bwq0eb1hMe388LW8rIGgi7oTpdM8QIAUvl2YA8dm6m6yOjJ1JrZXGf1gdXw4q4XEyr0DFqTy7gFMs6fdT5MrZyakJXMidu1kpGd7jmUAUbXQ9APC8asW9ywmHbreo5bgH4+p/r5VhAyMwjRdVwXbYFkLEDBP5SR3zDRJCrdLsDDkYgFhMxnMeTEYriUig0ZOrdz4XXDAJS5yDqpPszcYNH1bXDvXqehWe+n4BwqFOvqdMwAjOMMBmDYDADivUCLZgBSi3isaxdgjwbTw4NigeJjj4WmP/8ZKs49FwCZrAzkk75YX8V557Gxj0LxXH+S4qXDBuZPu3SsoGVqC2TJAmdMPyPpTKnz6+aDHZMnlS3NGz9Pyc7xIjfVBze6ltesm3S+GzCSzvFSryutA6cECip5ixoWAcZWy2RBVuWUyim2S/ZFzDECKXNHNXl3x25V15ht58AUbjCVex9ZpJip1q2tZQZNZX2ZPNqGTNyi/CLa7EvdyVU/3e9jXzahhSRtAXp9U/lxRKYEBRhlY3SbtoDMAjL334KGSTC0a/TvXbpdgDmQJuqXP2ECDO7cmWjKlgtwbMCaEIwrxd2WVQlAcJyMIcfny474WbHn4x+HnldeBWAuspP/8/tQeWFwEy7KAEBkALp3ATY/EiP4SQtdQycBoRZyqGsXYAcD6e4gW6CgfgJM+cmPIXL4MPS8/gYMbNkC0Y44Kz1cVQ1Fs2dD6UknQgH7mxH0Yv60C5C26/d2wEtbW+C9g13Q3huPe1FdWgjH1FfA+2aNh+OmVAVIW61KEC2AiRyuO+46eLv5bXi35V3XKmLQ/w/M/wBEN0Q9zXOzAIJYH5z/Qfj2C992M9x2TNBYSPjgh/HG3Lgo2m5M0dlY3QjJMN9WNq2EpZOWOgKAM2tmGsBScb45ZXuydsYg9tOrpxsg4N7Ovcau0K1SLB39o65zYrt4nm6wSVwryOd+2uGEiScAZndGMAyBxXvX3et66/i58uHjPwwv7HwBkJmYjrLmwBpYNkWeaKO+rB7sXKCd9HECAKkrP2azFd2q8b3kd0nmfe23DmNJ3pzaOabERYsmLkps75oF1xhMany4x3+UwZcY6PLEz/elyyX1sDFqgZgkAUhBQ4Npt+lmAFL3X1w8v67OpEMsS0lA7AA8BC4jbW0QaVYnPKPglWlTkkr/hg1x8A/7WOy71jvvyjkA0GAAunEBRldeEgMQopoBKLktUmqiLsCgXYBTsqeenB0L4N+Eqosvys7iPq0aOADw3QOd8NWH18PaPeo4Hz98CmDh1Gr47pXHwdyJlT6ZQosZixaYXTsb8PWt578ViO3hg65b8G9a1TSwY3r5zdwQDYTsSV4wfpQYQ4q30yM+UA5FrUGT6bhU6smCcSUFJXB64+nwwq4XlMufN+u8RB+6TfNEIHaxExMTFCf4cHzDwhtgc8tmQB0QdNIlPRbwAkSgGyx3hRWZhW40m1A2wXC9Txf4R3U4Z8Y5gMlFsOD9v3LGypTYyXYAICYVqiiqoCoEsu7Erg2k0hlSCu8RZLj2DvUCZrI+rfG0xMoIHuPnG2fq4Y9SqSYCSQhnJ5RhKPbpc20BOwsM91mTb+RPrDdNSTcAGGVAGi3h2nGmJhlT0TQgTRW7GH4IAA5s3my78vCgmkEomxg5dMjUTOumzgBUZC7SBgOw22USEOoCPCQBAAfNiVg0A9DjhScuwMPRmEcBeri2gLaAHxYIFAD40pYWuPnuNxmIwAIBj+yugNGFq0sLjHpH7xALUB7/sFjNAMLL/udluOOGE+EUxgjURVsgVQvggxKWJQ1LjONlcy4DTDzxhw1/gH1d+4y2TP5nB/6hHgh48Ic4P/VqKG8AEQD8wcs/cCXeDlhwJcDFIARzkYHV3j/6AwEyWHjiAjsRTi6Vv3jzF4npn1n2GRhXEv/Sjw/LyRQOViKQOH/CfKkIN9cvnUCvVKmANnJ7+q1eMoBFKqCwG/1FMHP51OWA9wAya5G5iPdlOC9siYeJ7FJuo2d3PKtcBpmpPF4nHXTJMZfQpoRM3pGMvfhcfcyMBRCkvvXEW+Fwz2GoL683kifxlR/Y+IDp8/NDx30opcQd/J7j8vVRWyBZC8RoApDiYj9UILEAAEAASURBVMgfZ44pme4kILFuMwAYKisDfIklay7ANgAeAoD9NglAUH+vDMBhkgSDxr8TbRKEc5mLdNSIAegSAMw3PxJLXYB1FuDULrV2AU7Nfj7ONrLWrlsH/evXQ9/6DcaR/8BSdfnlMOn733O9GsYIbbv3XsYYfgWG9u03fghEN9iyU1ZAzbXXGq6xroUpBg7t3w/dL7wAPW8w11v2WTd08CAAc9MP19RA8fz5Bju58vzzWDZv8/tYIc73ZswQ3P388wYTu3DKFCg/80wIsb9hQS3ZsZLEGkd6BuHW37/NshPG2MNOHly9dApcc+I0mD+pkrGyQ8aMaGwYNu7vgP99Yw88+NYeY+ytv18Fz3/xDKgpY/RtXbQFkrQAgl6fWPoJ02xkbGExGDFdpq60VjBBAcasc8q+uenwppSSdqg2MRg1/8KJLBI3BTO4isCFmzlexqhYnE7gnxuQzU4PdAkeGkwPs9ENmKIfsONXJ533lt31l/V5ZQ3KZLhtQ/APQUCxXDb3Mnh408OJJow3KbK8VABgUbhIM7QSVhvbJyLLNZ07xc9HvEfxhZ9VySZqSqeOWnZuWIC61uLDU7i62qR8pL3NVPe7Eusxg0UGAMgyQIole1mAzd/NRJ0wgUr/pnfEJsu5VwCQusAGHQAclnxPi3nIApxHXICHI9bvfdSGmgFouc1sG/JGnuf5oGHtAsxNkfHjllPe58uabQ/8Hxz8zneAfj4M7toF+Gp/8I9Q/7WvGkBgsgse/ulPoeWXv4on3SBCIgwI7MbXc8/Bkbvugik//QkUTJpERqVWHdi2DQ7/7H/QDQcavv1tI8OvKLGLrb3vi7eZEkgVTGRx4H/5CyieM0ccGpjzwACAd768A7oGIswVJQS//chSOP0Yc8wNtFiYpQ8/fkq18bpgwUT42N1vQVf/EODcL5wbTAMH5kprRWwtwGNqIdvr+y993zSWxsQydaahMmf8HMAYTk6FJpBwGu+2v7Wv1e1Q07j3Wt8DzLAa1PK3bX9LSjUEW+5bd19Sc50muQEngwR8Oe0nnf0iECqe8zVlbbzP7ujmGtD5FCSn/anWnfbiBjhW6dDc3azqkgL49P5Lxl7KBXVH1i2Qyr2Eyk+unGzE0uQM8F3tu7K+J61AblpguN+cFCuvtMQCAEbbnePmprJ7mgQkVF4OoRIzADictRiA9i68/Rs22m5dxpCzm0AZcLKsuHbzM91HwTlcP9rlPgkIUOYQYUCiPApyYPZgXTxYgP1QZCqM2KNL9i2Qz2KtFs2YAT0vv+xJmY7HH4cD3/ymMSdUUQHjbrwByk4+mWXVLjR+kGi9/XYjidOBf/t3xtQbB8jQS6YMYTgCFmYqj/0YU3H2SrbGciic3gh5hUUwuH0bHLn3PoPBiHFLd994EzQ9/JCFuZ3MunxO1zPPQtdTT0Hp0qUW8A+ZlPtv+xLQ7PBDLB7rnk9+Emb+5S8QIj8icbnZPAYGAHzu3UMIrMJHlzdKwT9qpNMYQPjRFY3wu5d2wHObD2kAkBpI15O2AHX5dHoYT3ohxUR8IFO56IlTJlVMgv1d+8Um384x267XB0PuMuubEgERhHH7Tpl6ihF3TXQ9puqhC3nX4ChV1E+QCN2I6X1J1x/rdRGI4vH7+J7RDZwzdnmb3fGJLU8AAtZYegbNLl9287AP3xeDMTUTw2l+OvrpZxQC8U9ufdKyFAdpLB02DegyjAxpLHgN0AU/CIXuOQg65YIOftuN3lPi+zQX7KF1DI4FaGw9BN4oAxBd1PAzOF33GU0CYjAAS+LeINxSVE/enu6jXQxAXHtwxw6TCvhAHmMAGC8yhhzvkx1zzQVYBgDGOjtNNpDtE9vyCgsgj8YAJFmA8b6ja2gGoMqiinZG5DGVkbBepjZdyYgFxt96KxQftwBKjjsO8sePh8G9+2Db2We7Xhs/Bw9+93vGeAS4Gn9/HxQfc0xifgmTjVnDd33oOhh47z048B/fgfLTTk0KDMtnTPAJX/xnqL7mWgiXm0MylCxg7r8XXcQYeF+Err8+abAOW+++G+rY/vwqPa+9il+AofyMMywi2+7/XzDCQrAfEOqZjqUMnOx56SU49N//DZEDBxkD8kEY99GPWuZlu4FA8dlTZ8+RuJvh2fPMAX/tNOJjd7e6c1G0k6X7tAXQAg+985DFEHaMGctgnxo2t252lNRY1eg4JtkBP339p/CzN35mvNzKwOzJsuKGzSib51fbquZVKYlC17ZzZp4Dnzv5c1BTXGORtWDCAsCXCP7hoB3t5i/jlomswS3Iijoc7cUOuPDKSsN4egjm4svJhZzaHRmy8+rm0WZf66k+3C6bvAwun3u5JekMgjUY21RVZDZeMXWFER4BQyTcsuQWk6uxSk462wvDhYAvnqQnnWuNRdlt/WYXSjc/NtnZgX6Gye4hu/m6T1uAW0DmApw/jvzNjUQg1pE+FmCUJIwIsYfNUJmZARjEGICGDRlAJRbqeuYEIIpz8dziAstsT9/vdE426xScQ10MBqCbLMCMyWd1ASbxnxEQJDbWDEBvVzyPxADULsDe7Ofn6LrP/D+oYHHqEPxLpnT/40WIMvYblpqPXG8C/7i8MGNQ13/ly0Y1ergF2h95hHd5Ok5g4F7txz5mAf+4kLxwGCZ+4xuMeRhn5HY9lZzHF5dHj5H9cc+ZorlzaBd0Pc2S9DFwsOqySw2gr3jOMVB7801Q/f73G58XXc/93TInCA2BeaociMSTe5QWuicllhSGDRti3EBdtAVSscCxdcca0ze1bEpFjOe5tSW1gOwlsWD8rud2PCc25cQ5PvjJHv7QthijLFvFjrWXqk7XLrgWrjr2KuOVjCy3wBW1a6bd0pPZm99zRFBMPKfrlOSb2Rq0H+tuslrL5mEbsmORfSsr9WXuf8CSzferDe2zcOJCOG/meSaRCABi+xVzr7CA2Qhuh0Pxv6mmSRmo8M9fN0thNu9Tp50Ky6YsczNcj3GwwLa2bQ4j7LvpZ5jde9Neku492i0QIy7AIca8y69j4YAIaIDB4NNVqAswPsCiHmLJHgPQA/OcPQgXNjWJalvYa6ZOWYUw4IwhJAmGbFq22mQAZ5wBaI7rKNPPAA4sLsBmAFAGMGoGoMyaNm30x2ztAmxjrGB39W9Yn1Cw/LTTEuf0pPSkkyCvqMho9huYE9fKZ8lAikbi7Q3u2SN2pXweaYv/cJo/zpwRHtsHtm415FddfLFpnfKzzjTqvN/UGYBKYADAuor4zYFJPtyWjfs7jaHjy+Nz3c7T47QFqAWOrz+eNmWkjvHlZo6bmdRaXlwek1pgjExKBiyjgBuaIhqLAmXPiG6+lB3YVG3+8i0zJzIHxcIzUYtteH71gqvhIyd8BG5YeAPctOimpAFHKjeX6rJrItMfXVbTXVS6UHfIZPVQyefyKOjC2+mRMkf5PMwmfNExF5mGZ9PFnLJKMLEEBS+5sk9vfxrwR5INhzbwJn1MwQJO95qTaHrtUpXntJ7uH7sWoDGU8hjwhgBLfr35h5XBffvSZgRLFuDSMkA9xDLcmx2vIxnAJeolnhdOm8b0NmegjNlkERbn8nPqAoztNAYeHxuEY2zICpCivpHWFrN67AcyWhAAtLgAM8ajWGR754wjcZw+t7EAAfNBuwDbGCvYXWI81vzaWqWymJU3XFVl9PetXs2Yxeb3lXJiEh0cpPf7h0j+t4l+Bve9/bbB8sPPgZLFi00aGz9esRb8ESKIJTAA4EnTxwGS13/5wjYjsYeTsTD5x6/YWPwYx7m6aAukYoF7190Lqiyzqch1mosPS++2vOs0LKf7kwU4/do0ggl+FFl2SzERS325+SFlevV0z8uq/mhhHEJ8ocxpVdMMRuX8uvme5Y/VCSIIobKhn3unwJqfst3IQhaiWFRhCmR67umM/zJKmcfZBADFveD58inLjczH6OqrKuI1V43R7em3AAeV+UqZeP/xtfRxbFkg1tdv2hBn3tGMjkPpBAB7zDFhjSQgDAQUS7ZcgOnDp6gTPS9smg4hBp6KhT8ci22251Hrg7oMBLOVkcFOVYzDoRH3Pa5KwdSp/DRxRKA5r8DsgWZJgjJoBRg1AzBhQlcneSQGoHYBdmW2QA4KsSRNvES71Cxb/K7GY6vi58fg7t18mq9HTMYxsH27IbOQJTTxs4Sq4wAmJvYQS8+rrxnV4gULLJ+3MMKgDmICEFTa/Gkn7irD5x9aNg0eWbMPMBbgB3/9Gnz/yuPghKnyYONr9rTDVx9eD7vZWAQAcW6uln3tfYAJUF7b3gqbGKOxuaMfouzNMq60EBZMroJLTmiAi45rgHySOj1X96v1Tt4CmGRDfPDPpQfgjn73zN7kLZTdmckwXyhjTAbYZHdXwVldBBaSsTXfSVE4dca46jod7j3Ml0npKO5VJqi0wByTSrUnmZ79kfhDthhDD8fJxsrWzmTbJcdcAg9tssZlRR3oeyeTeo2ltZzuNae9vnP4HdOQdCWmMi2iK2PSArE+M7MuNMJgK5g8CQymxciu0+oCbIkByFyAhQddVAEfYpHFgsyWTJaYBIBSrV/U1GRk4hT7VQCZOEY8zzUGoArgpIzNopkzYYiAEAaTj8URMxXCVJKBn5oBaLKYc4UyAHUIL0ebHTx4EPbu3Ws7bsqUKbb96egsnDHqvdb75puAyThkpf+dd+JJMkY6EZDHjMN+l9bb7wAYec9Wnn++r+KL58yFnldegY6/PA6VF1xgyI7190MnywyM8f/KlllD0vC/U+EkYyz6ugGJsMz+9ZIowJuWMhbf9Sc3wr2v7YLNBzrhil+8DLMnVMBCBgKOr2C/zLB/h7sGAMG/LYe6+DRjDs7NxfLff9sMP/v7VhpT1tjKgc5+wNczmw7C7SzT8S8/vAQmV4+i7bm432zqfOKkE+HN/W/6pgKyyviDtG9CHQTRB3TKvHCYnvbuzgE5zfnVPa+CyJRLuyI5tAAFcVXAFsaEbO6K//KED+yLGxbn0C79UVW0jeh6jdKRnYku2hjDThwnW9kP13n6XpStk862JQ1L4PW9rxsu6ajLpXMulS4n05MDZw0VDfC1U79mJNOQjZMKTFOj6rNs7vi5cNyE4wyWNE3WopqTJhXHrNhUr/2ONudkR2PWeHpjvlpgmDAAuettweTJpnWG9qUvBmC0x8xkkWUBRmUwDmCYZdnNVMHvCpQBGKqsVLqXFU5vgshh8w9SdL6T7pQBh+PT6b7npI9Tv9v9Fc2cAd1/NwfmRzDX0QVYAsBqBqDTVSH9lhiAMTJAV6kFLrnkEtpkqdNnCcuANDSUn34aACbdYD+IHLnrLqi6/DLAOHxiGWYu3od//BOxCWicVVNnkpW+tWvhyD33GLPzJ06Emg9dm6Qk+TTMZtzz8svG58a+L3yBufsugc6//jWeBIWB2pUXX2SZ2Ld2ndFWmAVw1qKMpCEwACDq9u1L50NJQRh+xwCvGPtj9x4D+kSwD8egmzCWEHsI/vipTfCV8+fGG3Lw/4OdAwb4V8qSmZw3fyKsmFkLTePLoCg/DFsPd8FdL++EtXs7YB17ffh3r8Nf/t/7oKwoUJcsZ6wusl38UNoJZHC7hhf2RUuvOY7JmgNr3C6TkXGYQOW8WedlZC0vi/h1rbysiWPdABR0jOp+2Ne5D8Rg/RhfcOPhjV5Vyunxom1k7tjYFmb/MCkLgkW/efs3UpaYH/eDqEs6jOqkY0G4AD554idh25FtUFNSo0yyIwN3OACIfXYutunYl1uZ3L64z/cf+35j2ou7XjRi/3EZ2fjCy9fO5SMmXBFZe6c1si/xKRT6GZaCKD31KLcATa4RKokznbPrAsyyAJeaGdd4mdANOJMAoMFsIfHS8GF7UBFfqrBpOkRJn4ohp7rtLFmA2UAZC041P9PtbvdXfMIJFtXyioudXYAZ0EFLplmgdP1cq2sX4Fy7Ymp9CxBou+YaaLv3XogwluKuaz8EE277IpQyNhwyYwc2bYLD//Nz6HnpJaPOPzuGB8yhHtQruOuJtLTA3s9+Ls7+Y9jQpO9/z5K4yZ0k9SgEN9sffogx0VdB55NPGS8+uvrKK6SMRp4duPTkk/nQQB0DhSbhl/6vXjgPrlw8Be5jTMCXt7bAjlZzPI6m2jI4ZdZ4+DBjC86ZmLlf39Jx1arLCuArF8w19lJOgL3jplTBpSdMhs/8YTU8vq4ZdrT0GEzAz6ycnQ5VxrzM8sLyMbfH3iGzu4xqg2dOP5MxlPOyllmYP8yr9MuVdidQJpl9UhBDBtigfY6Wh+yqoiroGJC7i4uZd9EdXlUwCQgCgCiLJm25bcVt4EdMSEz4ghl/D/YcNKmBzEx0x8Xr+PKel019WJlaGY89xOPwWQZ4aEDwbl7dPNsZsvuJA4C2EzPcSeOgcrarqEZrX6tYhc2tm011XXFnAfx70NrbCpgdfcXUFZBMkiR3K+lR2gLeLGAFAOPxewspAzCdWYC7zc8c4TIGAJIkILirTMcBlIFbYcxIuWuX1MiYAbifPYCLxS1DLjEnEk2c8hP+EM/rQTrKbCTTr3TRIihhL0xIgKVsxQrAbM95xAWYsh0te2cgRx51aZUtqNtGLcC8NExFZwE2mUNWeeyxx2DhwoWyrqy31TPAb4i5JyOjdnDnTtj7qU9bdMKYmxXnnANH7mAuuqwgq9qvEmWf13s+8U8QOXDAEFn3+c9DWRoAN3yfT/vNb+Dwz/6Huf0+CdHDLUaG+qrLL4fxt37Ssp2u5/4ORqxa9uyNny9BLIECALmBENj798sXGNXBSAw6+uK/ulSVsLT2+SE+LOePX73A/uEtzIKlfueyBfD0xoMwyOIkPLG+GTQAmNxlxwQKfha/XFqdQCU7nd0E7Ue2x+nTTzfEoBvp0VhUrslo+1tPvBX2de2DP737p6RMQwE8r0KoG7kY41GUNRQ1//Ls5tqL83P9fE7tHCMBCt+Hnd1f2/uaiSnG5+CxrDD+xeOyOZfBo5sfFbtcnyOAiGCvDPBFkHLppKWGrFMbT03IxHsN2WwckPvOP74DdtdQJjshzMOJzN25rMC/L18eVPE0FNnEL+x8wWAoLp+63Ji7q13+oOtJsB4MdWV1BnvUL1PYvRf9WkPLOToswDMt8t2qXIAxqyKy28LMBdbvwoPVc7mYBMRw88R4f0JMOKorH5+uoyz+nwEAShbEjJvIDgwVFZl6ZVlyTQNIJedcgCUuumRLRjXEXLen/vpXcOS++wy333Efvi4+jMZ0FK43DqAAo47/Fzebp/9JEhCdBdjZevUsC3o2Yvw5a8bC37HkOVN+8XPoeORP0Pb738d/dBhhKmOIgqpLL4W6z34GWn7xy4Q4vz63YwMDDHD8FPRvjHtDjbvhBhh/y8cT6/h9gkzw+i9/yXg5yS5dshhmPfO0MYyGsHCam6n+QAKA4uYR8KurMP8RE/vH+nlNWSHMbagw3IAx6YkuyVnAD9ZPciunbxZmhN3ett12AXT1QnYNxtJCZpQKDLMV4qETM4vWltQaMdk4uEnBKw/ifBnKGWWzxs2CrUe2JmSeM/Mc42G4Z8j8iz8OSAaAEd3qUMbzO5+HM6afgafKQjMFH19/vHQsZYxRxpR00hhqdMOA5PebatsiC3jhxIVGXEoElTBpQdfgaFxZ1Xw37aIOqs+ct/a/ZQv+fei4DxnsQjfrOY1BwBEThohs4WTubad10tH/953xGE1VxVWAP2Tkit7psEWQZbp5bwZZf61bcCxgYQAWlxjK5Tc0WJTEAOt+PUiKwml8qlBZ3HsEWYCxrtG/ExlnALKHXVryx9XQJqNeOH26caTx6YYHrFlspQJ4oywL8KD5x0g+NAjHmMRFl+qFoJ0BjDJwtO7WW03d1J2XAqCUARhisnTxZgHKmNRZgL3ZL4ij8bsZusHiCz8/MRsvvs/yJ0xIsGoHNo96bBTOmpXyNpCdu+9zn4fe1183ZFV/4Cqo/8qXU5brlwD8EQZfQS5jh04XZCunqBuyILFg3ENdkrMAxsmaUDYhuclpnJXKQ+37pr3PlWY8A++0qmmuxic7aGXTygTDCt3L0P0SXxS8Slb+WJyH9yVmOq0rrYNjao+Bs5rOcrXNILpxulI8yUFeQGQVICEy3/B9h+6P1x53rWNClUUTFyWptXza4Z7D8g7WWl1cbdwHCHodTYW7Rsv2zK+9CK7Kxuk2bQFtgdy2AGZVFAvPvhtiLBN8mBQLz7AotvlxbmEAjrir0TiAFKz0Y207GTL33XCNPBQGuv9isQCALhlyXI9cygKMyQYwGYFTQfafqji5AFtYmIUaAFTZUtlOXaa1C7DSVLnYge69hdOmQQH70Ya/n5A527d+vbEddAemiUK87hPf6/u/9OVEIp/KCy+Aid/+tlcxR/34wDMAj/Yr1NI9AFsPxbOSzawLvutWUK/X3s69cKjnUCDVC+eFDcacV+VERpPdXA4ypttVC1k6QS4UQOD2kCWIkdmW29HvPS6ZtATw5aUgyIXA4WPvPeZlWuDHqmy8o32HSXcVyIeD+HU1TWAVjNf3q7d+BdcsuMYA2mi/rI6MVmQLrj4QjxUkG+NnGwLnz25/Fs5sOjPhLuyn/KDKUl131Jf38WNQ93C06qV6vx2t9tD7Tt4Cw31mLxdMzMALulFFDo1+hxvau493+XZEgMfC8uIAIIkDGOvt821dN4LQ3Y2WcHU1bTLqowCg2XuKurBKJwuNlAGHXdQ+wvCsnrrdW6jCJh64kwswARhDBYVZ3XNOLk6JLCSxTU7uSStta4Huf/wjwZ6uPP9827FuOg9885vQ+cQTxtDyM86ASf/5nxmNxYnsw65nn4OeV1+BgS1bIdrRbugSrqqGotmzoGz5CqhYeRZQRrGbvWVyTOAAwK0s8+/9r++BN3ceAXR57RmIGBmB7YyCDwbbvnuh3ZCc7fvNP7Yzd7F47uOLjre6QThtbC8LzmlXDrLMPUdDeWb7M4HdJsYMe31fnMbsRUlMNoCsvt0du71MS9vY8EhwXwrOUOAtbQokKZjHZePTERCUgYK8PwhHZABiwglMdoEZgtcfiv+6FgTdUtHBDkxo62szMt6q5HOACEE0VTnQfcDW/ZbOo/cy9tvdz1wHKgfreM1wfzKZ4vgXd79oxO2k96U4xsu5nU29yMn2WLzf/7btbwk1kC2pS/Yt4HQ/Z19DrUGuWICCajwLMOqPmYB50gasGwHW8cTHIrr4crHhqnicwbzSuDsyb8+8C7DZfTePubCGyuWkALULsBVE5PuRHmUuwBFnlp1UVpob3QKA4XIbBiABAC1JQAiDUscA9H5RtQuwd5vl8gx8D2HiDKMwt+DqD34gpe0c/N73of3BPxoySpefDJN/+hPD3TgloR4mdz3zDBz4zn+YfoxiX+zjEhgWhX+j2v/vQSNByMR//TpUnH22B+mZHRooAPB3L26HHzy5mT2gsQclL3bgxvcyJwfGrt7dBne8FGe+NFQVw/UnT/es9VRGt9UluBawAxOctC7KL4KzZ5wNd6y+w3boxkMbjThgGw/HA6XKBmPcvouOucgAKO5dd69siGNbKntxFM4GnDfzPMCEAG/vfzsp5tvs2tnAXStR14nlE6XLegFMMK5iNgqCSQg2nTwlnl4egeDHtzyeDVV8XZPHa5QJbeltSQCA3YNxVrQ4jl83J7beQMT9QxAm6rh//f3iMgZbF+2PYKJdQSASk7ogkIf324PvPAgyve1kpKMv3e/TZHS204n3LWlYAquaVwHeBwjQIwNWl+xbAOOWrju4LqFIQ7n3HyoTk/XJUW0BiwtwiZkBKBonHS7A0Y5OcQnjnLuMWl2AzWxFy0SfG4YHzX+3DABQkU2zsGm6sXqoyMxQcwuScdWHhyL8NHHMfQagewAQH+zR3ZCDVnTv1MU6YSR9orYAdQFmCS51yV0LRNraIMSY2rJM6fh50/yv/wo8/l/tx26GQgUmsf8rX4WOP/3JMMS0u++GsmUnWYyCQOIR1ocFs3hP/fnPAcNDZKq03nUXHPrBD+PLIe7EnsGQmZ5fW4uuRxA5ciT+wxSeM7b63s981kgYMu6jH82Uip7WCQwA+PzmQ/AfT8RT1mOku0VTq+G4yVVQVVrIHqA87WlMDD7cNQC3/n6Vwf5j9xj8fx84AUoKSfr0MbHTzGwCXYCDWpJlUPAHY6d97erYBfiyK619rYA24iCK3VhVn4r9pGpXyVG1czslmwDjpMnWPyiqtdy2ZyuupBjPDnX1y8Zu952NcQjsIYiLpW8oefcrBJAmV052vYWBqPnBazDK3MTwj79DeWLLE/Be63sOo9LfTTOW0/2kX4PUVuD3Nv7gccuSW2BPxx4DCB5XIo9/ldpqerZXC1QUmh+os/WZ6FVvPT54FqBx9cSHSppJMT0MQDMAiC7I/AFTZCOi5TKdBZjGAETwKcwyFFsKe2AobGw0milAZYlhZ5lsbhiLLsBhGxdgHrPMZAXGYIIRkGGYJEDRDECTpVxVqFskZVm6EqIH+WKB3rffhsFdox5kUQbm8TK4eze0P/wIrxpHTPJBS+/rb0DzN74BVRdfDGUrlgMmbBpmsVz739kEbQ/8AQa3bjOmlJ1yCtR98pN0uuv6kXvvgxYG+GHJZ1mRJ9z2RRh08HAsamryjR3Yt2YNHPrhfxlAH2aGH/9Pn4CqK6+0xDNEQLTj4Yeh5de/MdyeD7I5JQsXQskJJ7jea6YGBgYAvOPlncaeq0oK4HcfWQpLpwfny32E/UIx61/+mvI1+eFVx8MHljoz8rqZ2/NNd70JzR3xgMi3nTcHVswan9T6e/bssZ23ht3Ul1wy9pkUyOTxUpqqm4DGHfMy324sz/yKIEJh2P7Xi08s+QT0R/rh7rV324n0pe+5Hc+lJEcFSKravS7GHzTFjKZeZGAG4M0tmxNT6svrAd2v3ernNG5GzQxTVub6svrEWqmenDrtVEDXUF7OnXkuPzWOTrqZBudoRZVVN9XtJONKqnLPFa9DKuCfG4Ax2X0jAIoJZ4JUOMjnpBN+Xs4cN9NpmO7XFtAWyDEL4GceBdXySkoTu0AXYLGkAwCMdnaJS0BYSBghgpE4iLormyamoUJjACIwiQH3aUGg1MhyyzqQJSgWrwxAkLgAAwJiASzUPioVQzYuwEBcgFEGAlQcSB0eIm7YGWQfqfaTa+2We1IS2zLX9pSr+qIrLWfd0T30rVoF+BKLDADE/lhnJ7Tdf7/xEsfz86orroCJ3/pm4n3E270cu/72t8TwCAtdtutD1yXqqpOZzF23cIr7H/tVcrC99S72DM7YwMgIn37/76FIkckYE5zU3nwzYGzCndd+CDCpFDIHp/zoR3bis9IXGABw/d529iAO8JmzZgcK/Mv0VekfisLH734L1u/rMJb+2Pua4NYzZiWtxpQpU2znNjc32/YfjZ0I/n104UfhwY0Pgp3bbDK2QZfRGxbe4GpqTXENNFQ0pMR2slsIAbWrF1wNq5tXw9vNb9sNddWHD/HIzEK3R7EgY8qPMqUyfi+fP+t8uH317a5FntZ4mjG2uasZ3tz/ZmLenNo5BgBYEC4A0W2NxzJMDHR5MrlisgkA9JMJc8q0U6BrsAsOdh80klJMqjA/DLkFUFxuxTIs2UQ1FkEpNHB35xRESKd6YQOiAMOlF2nZaSwIVs+rm5eWFUoLRh+q07JAEkJ3tu9UzhJBVeUg3ZE1C9DPHs7UzppCeuGctIDBcCPM6pCNC3C0owOi3T2MBWcFwZI1QKzLzAAMVY6G+LC4APdm2AV4wPw9SuUCzOP/oQ04cJWwRzQaB7QkQFdijHAS1CzAUQY4tP72t4CA5jj2sF3AMkRTdp6wDdMpsndUhbLTcJzIgqRraAagypLq9rxCAkprAFBtrBzoKV26hLHxboOe11+Dwe07INLaangkYdb20mXLoPqKyw0GXA5sxVbFPsaWRJff2o99TAn+iQKKZs40xh5mwF/vW2+JXYE5DwwA2MeALywnBoj5x69SfjgEz3zhdF5N+jih0vzBRwUh0/DT96+CV7e3Gl3XnDgVvn7xsXSYruewBToHOuFbz38LEHxCQOvUxlOV7oQI+mChD1h8+9ieClNo2ZRlhg6YHZkCgKK77K72XUYGVb6u6ogP6jKmJcZL86PwB0u02+mNp8OaA2sAQbYtR7akJB7jH153/OivSbgP1FnF8kppsSQnI/vt8rmXK2cjuJnOgvES93X5n3XRi84IiPOCwDgtyQK3VI5TvbEq7l6F94df9zZdU/Wep+Pc1OfXzU/8kIGJgxZMWOBmWmDG+GmLwGxKK6ItEBAL4APbgW99Gwa2boXqq66CcTfdqPzOkU6VqfsvriWy7gomWT/zh/bvg/Ax/rGZbRmANAkIyVicTtugbLcxAHkGYJxDwZa4nEHX2SlF8AvnYqFx8OKtmf1/72c/C72vvmYs2vPKK9D05z8bYKAbLby6AIsuqnTvFoDVjQJH+RhLXEqWWVmMs3iUmyej25/0/e8BvlIp+ePHM8bbTcYrFTlOujTee08q4lOeiz86YJHFJlQJx7GHWWeMMMtV4zPdHhgAcGJlsZH1dzCgAUFnTVD/auTHRYuxTL+f/7+18MymQ4a4i1nG3+9ecZwforUMjxbgD8jnzDwHOHsMRfzyrV96lKQevrkVk91EDABwW1s8RgIdvb1tO2CcK3QBTkeZWSN3pUOA7cLZFyaW/PFrP06c250YD+qS0Gh+PcBzsBPlndl0pvFCfd7a/xb85b2/KFXj81QDkKH4X6/8l6n78yd/PpEwhHcg4PON07/Bq8YxKOwkv1iWps0JFb+uoSDS86kIyCKT9sRJJyYYnefMOCdpwNbp/lApKgMA/bKTn/fVJXMugbLCMkDX+fdNe1/gM1xTe/tpCypb11O3AL0+yb6fUtdES0jGAi2//jV0Pf20MfXQD39osDZKFsxPRlRKc6j7LwrLKxnNvIuB5sPsYTPa0pJYB92Ai/0EAC0MwIrEWqIu2CjTNzE4DSfUxTWPJfiQuQAXNk1PrJ5XWJA45yeGG3CpSxa4xAWYgmBcbqaOaIfe115PLDewZStE9u9nwKSZIZkYQE68ugCLLs/UhVozAIlxXVSpCzBOQbtivE1dtAWCaoH8ujpINvEUzg1iCQwAuHJePdz58g54e9cRWNI4yvQIotHSodPXHlkPj63db4heOXcC/OjqhRA6GrOfpMO4LmQiq+fGRTeaRtLYYLIHftMEjxXOaEPXUdFtFhM8LG5YbMR8e+fwO0qp6G5755o7lf1OHb9d9VvD9ZUyu6KxOBuXz8dspm4KfRB0M8fLmJ+98bPE8OuPv96IBYa6vblv1K03McDFiVewBsfb7ZFfTxdL59wQzLqa7SICgKgLZq1eMmmJAWiNL00uRirK8Xrd+HiqD8ryK06h13sT11YV1EkE9FXjdLu2QDIWKCkoAc7Oxfu2vDC9P5Ymo6Oeo7ZA/9p1pk4Mdp4NAFDKACSgQMHkSWYAkAE/fhbK1AhXCC7AQjxCXDOWZRfgEHOllAGARdOnJ0zCE5gkGlBv5kocFhtszuVZgLMbA9AAIImrOLqC0yQpqm2F7JKASFyjRRYkBT81AKiysro9r8gK9BnXjrzX1RJ0j7ZA5i1Qtnw5tD/0EPS++abrhB49b7xhKFp68rLMK+xixew/1Y0oectpM+DhVXvhty/ugMsXTYYJFdYPCRf7yckh//6Xd+APb+4xdD9lVi384sOLoYC5HeuSOQvwLLnIpPr5G/FMQ3z1jy3+GFQUVaTkbstlyY70YR/Bv0UNi0xJH2TzUnU/xPkU/MN1mruTcyeVASIob+74uXBW01kGeIZsvVRddlEmxkjDZADIjjzYcxCbHMuzO541jeHZhDmgY+pUVB7e9LDBpOLduC8aj4/30evK29NxTOdaGCvSDvhMx35kMmV7RNdkr4Un4fE6j46XsS7Rtd+Ponov+SE7iDIum3MZPLr5UalqsusuHagbs2KBFVNXAL50yU0L0MywwwPp8Thwsk6sz7wugis0JlshS3AhApZD+/wFAKM2DEBrDMA+py352k8BLmRS4atg6lQYGkn2h/WieaOxY6VsK5dMOVReBL/4ZigIxtszdpQkIRnu7/PgAjzK6qQ6y7IAm1yAGVNNLNoFWLSGu3PqAoyzYv0DEK5yN1+P0hbIhgXG3XgjdDz+OLT89ndQvnIlYIZhuzKwYwe0/u52I4xF7U032w3NWl9gUKZ65gL8W5b9F11h3//LV+Dv78ZdYbNmmQwt/KOn34PbX9phrIbMR7RBUb7b3+cypORRtAy6L3UMdJheqQJtXs2HgJQMXPAqJ5XxCKzxlxs5Jfkl7L5lX0gZA4QWdGPe27kXkM2Its3lgskKEHzkLzEjMXV9y/R9ky67YvKRdGTEnj1udrpUVspdNnmZxbWbXjfl5Ax2BAFwzeB2jR88rp5/NcwaN8uy7NFmC4sBdIO2QBotQN0aKRCXxqVNoodJTL08iZtqujMB2zIALTEAMwwAEuDOAADZ9636f/kahKqqDBfK+q98GTALJS8ygIoCiXys9BhAF2AZKIn3LAWypfthjXYuwBRwNmQIgCMFPzUDUGVldbsUlB4cUE/QPdoCAbBA0YwmmPKTeDisnddcC0fuvhui7VbvOExOdeSee2AXywCMZfKPfwQ4N4glMAzAa38TD+haVVoAO1p64Oa734TKkgKYXlsGJQX2gBhiDvd//OQg2tdWp7uYy/NPno0nMMAYiF+9YC7sOWL/pWJGXZlmB9paNbXO1/eNxhYRJT2y6RHProLifNk5xvjrGuiSdcHmls3SdrFRBraJ/amcf/+l7yemo3s0Z0gmGsmJE4sO2XYtvaOxe8h0z1Wn9USBuPbKGSvFJsfzZGz78p6XTXI3HNoAVx17laktXZVcBEn8YIJ6sWdVURVcMPsCyxSvoDS63qsK3pd+XItk7j+VTrnSjlmPMbYjguu6aAtoC2TGAhQQihEgLjNaIAvIzAAUE4BwHQoYA1AsycZkEmWI59Eu8/excOUoW4zqk2kXYBoDkDOpKs44A+awDJwIjFEGm1FHt1YRxCIsNnH/9FyaBTgyRIdltC7TKeaJAWgTokDmAizYLtbdbdpriIDCpk5dkVogZVBaKlU3agv4Y4FdH73BVhD+wDK4iyXG/M8fwMEf/BAKpkyG/HG1RobgSGsLDO1lyRJHQhQUNjZC6+13QOsdd0LjXcmH67JVKIXOwACAr+1gqaOFjWAugY6+IVi714qw8mE4HseJ83hfLhz/uuFAQs0Dnf1w1a9eTdRVJy9+6UyYOs5lAF+VEN1usQB341QBb3s691jm+NEgS/Dx0u6X/BDtmwzMRty5pRPa+tuUMoPIouLKHu7FPEzq0jPYo+7MkZ6pVVNh9YHVOaJtetVENmpfxArS1ZSMMiNEDbwCdm5dzsU1vJ571cmr/KCOl7k+H41gaFCvj9Zr7FmAAoDDxBU3UzuO9Zo/szHpBy3pZwDGMz3ydUNCDEDKSMw0UDrMYveJhWb4peAfH4uAi8mNlSXRcFtkbDvKgnMry7dxJEY1yh1m4PHwoDtgMlQxCupSnfJCzCkOX7FYoku0AbJ7xBKurhar+tyFBYz7lLn3A8v+ywsFt3m7PmoLZNoCvRi3D1llJM6ooYfo4Yb97DW0e4/xkumJQOHgzp1xebIBWW4LDAB40vRxhs2zbA+9/FFqgYUTFxo7lz1s/uT1n0A63TmTedjHLLXhkD0z1q9LuaNtB/zT0n+CZ7Y/w9inBYAAC7r0YiZjXrww8vicTB3RBdmuiG68duMQ5OwcMD8giK7amDRGTJhSX1ZvJ87XPmS3jeUytXKq6+01VDQAsmuzUQwg3IdfpGRAWDb2k+k18dphRmf8YQQ/U9CeTu/fTOuo19MWGEsWsLgAEyZepvaKcdzEkidhV1EGYPTIESMZB43PJ8rxcm7LACQuybEO83cBL+skM5YCtTJXSplcTAQSFRKWuHWVNWQJ7DcuO9sAoAjIcZ3QBZjah/fRY6jchgHIBiNANSwCgIINLAAgc73WxbsF8J6MCQAgBbe9S9QztAX8sUDp0qWBBez82eGolMAAgA98YvmoVkfJ2dG456BeWs5gk4FxaQX/2C8Kaw+udWUWjI8VzgsbcfYwK2umQDd0kcT4fph1lZd9nfvMACD+GsKKzH5TKqcYD/J8bqaP6FaYriICgugqLQKAsnhm6dJjrMv1cq/L7kG0D3+PU1vJQH9xDGbpliXLEcfwcy968jmyo5NOsjljpQ0Zx7poC2gLZMYCFBCiQFxmtGCkqz4zABgqLrEsTRmAOGCouRmKZs60jE2mwZoEZPS7Q0HDJJNIjP8UYQBk/jj7HxhNk1gFAaw+lnm5oH4CUECTjhXrwyROWl5RoditPKcul26ZcihQBrZlGwAU3Zn5po0kIEPushOHHQBAQDdgAZwS17MAgJoByC+Bp2Mesnt7Rj1v6L3tSZgerC3gowUa773HR2nBFhUYADDYZtLajXUL8Af3IDNvrl1wrYn1l03XVQpQcPvJ7pPi/GLfGZQqMEe2fjJtbuW7HZeMDnrOqAX8sLPqHlUBhnx1L58JzV3NgO7YqRYva6a6lp6vLaAtcPRagDKnspUExOICXGIFAJHpF2YxmKJto+FIhvbtSwoAHNy9GzCGYMnixYCMJCyWJCCVowBgYeM0I+uuaK+B996D/JPdxx9HtuWuG2+CvrffBmBMs8n//d9Qed65rm4+6iYZYhl/3RQrAOjBBVhgvyXWkrUlOtN/IgMljXt2eNRtV6kFs3me5L4Sx2MikPjP2fFWcT0a9B+Tr+ji3QIUvKbxP71L1DO0BbQFvFqABTvQRVtg7FvguAnH2W6SAwwU2FJNKi+0dyNQzcvl9qe2PgWPvvso/OndP8Hv1/3etJVILKJkWL21/y3b+IEmQQGuuL03srEFFbiVDV2yvabqOu3u2J2Ual7AuGTiAyJATgu62euiLaAtoC2QTgsYseEEd0dcizLx/F4f3Wz7GXBmdT02MwDzSqyfi6gLZc0N7W/2rGLXs8/Ctosuht033Ag7r77G0AUBNhHcQ6FhIV4cuoYWzZplWgsBQC+l7YH/i4N/OIkxAY/cdZfr6dRNksYAVAmirsLU7qp5RnsQswBHohaV3SYBQfaf6vsBF0pjKQ4LzEILA1ADgNxsno6hQjN4Te9tT8L0YG0BbYGkLKABwKTMpiflmgWcADsOoDixgfzet5f1nL64+K0bl8fBUcxqi4km1hxYAz1Do/R9Pg6PMh297FGU5ebcjWw3Y9ys5TSG7p3fU07zdL+zBbzYcmXTSvjICR9xFjoygl43OtELAOg1XAC6p5cVlNElwcualsm6QVtAW0BbwIUFKOCFU4aJK64LMa6HDGzZAtsvvAh2XHoZ7Hj/VRDtHI2jR9cNlciT3dHEC8lk4229886Em+fApk3Q/dLLjP03qgvfUEhgAGJb0THH8C7jiECml3LwP/7DNLxv9WpT3a5CrxUF9lRzLQxAL0lAJGCbFxdilU4ptctASRYDkLqyy9awSwCSGF9AHONG1jMAYvLeCFfpJCAJu3k4ofeudgH2YDw9VFvAJwuQTzqfpPokZs+RXmjrHYT+oZiSXcSXWjaDpWHWRVtAYYGSAntGDQe5nMAAhfiUmisKK6BrsCslGXaTj607ForCRWnPEptJ23kBhOxso/uCZQFM+HCk74hFKf7+tHRIGjCRBJZrFlwDf9jwh8SIY2rND2+840D3AX4qPU6vng472ndY+iaUTYBDPYdM7U4AoJjQ4sp5VwLGxxyIDMD3XvqeSU4m30umhXVFW0Bb4KixgAw0Sac7HjLgIocPG/ZFMLDz8ceh5tprjTp1PQ4pXDUt4MFAv+frNbjd/Hk+tGc3FE5vtMih8eIoADiw2T0A2Ldxo0W+lwYKkoRcxgDk7s18Ldk15330KLq/8j4xozBvS/aIbNMDDBTteeUVKFu+HCZ+/euguu58DZlOeM/mYWZZh+IGAMwLmx+L+XqU/YdLhWs0AOhgcmm39T3s3i1dKlA3agtkwQKDe/cZ4SiG8W/QSBx8lRqlJ56o6spau/mTLmtqjC687XA3/PzvW+GZdw5C94C7oK74sLTtuxeOCtFn2gLEAvPr5sNzO54jraPVV/e+Chh83i1bzO240RXkZ3jvXj73crh33b3yAUIrMu9wXQ4OzB43W+iVn84dPxc+OP+DRiey99JVMDmJqnB9Vf3pbnfK8ptt/fzY/5bWLX6IyaqMU6edakosIyrT3O3ezeuxzY/BquZVpiQ5mCX5rKazRJGJ86HoUOJcdoJAn1h4UhlkFdsBgJ9Z9pnED1d4jyHQj1m0aZGB2ZoBSK2k69oC2gJ+W0DmDorulOkqmLBDLAM7RoG4WF+v2MWAILkLMI19R2PjmYRIKgg6YfZgsURaWiwMQIwVR9lzRceYv3MNbN1qZIzNCzk7U7X/4QFxSePcSwy52MCgaT4FUUydQoXuwZO7pSTen59JQDoeeww6/viQoW3HQw9D6aJFUH3VVYL2klPmOk0L3juhYfIjPybzIPpTQJfKwbrKBZjG/8Oxoos41nVxZwELKO2BlepuBT1KWyA9FhhgPx61/vrX0PX3v0Osu9vdIuz7/7yNG9yNzeCoQAGAT208AJ/7wxrGiIiagrA62sMBeXWcrweMeQtg1ly70j0YfyNnAwyaOW6m4bJ4z9p77FSEP2/+s6n/iyu+aKrLKu+2vAuYmICzomRj3LapWIpo20vnXGqIQeCiprgmAb54BUrRHVLlXuxWTzqOx2VDMBTtwYsKEMJ+GSjD56mOCNCK5ZU9r8C5M90F+BbnJXM+o2YGvL7v9WSmBmLOxxd/HCZXTjZdn2QVQxaeeP1OqD8BLplzCTh9BqjWU30myO5tkQEosv1E2e+1vgcbD8XZIKhnXWkdIBvQ0Jv9LcOjLC6gKEOfawtoC2gLpGoB6laK8oaZO2W6yvCQGcSKto4CcdQFWJWsgQJfngAttrGhZivjO9LSChibUCwycKeYuACjzkN79kBho5U9KMpC2R2M7WgpJP6ipV9ooNcqEzEAOftNUAP8BAD7N5hZkX3rNzgCgFKd2D07HDL/CI3ZmSOHzAx9VwxABA6FMsxdgDs6hFYAlIUJQ3TxbgEjC7Awzet7WJiqT7UFMmaBrmeegX23fSkeK3YM4E6B+fTa394Hn39gDfQz8G9iZTHcctoMKCkIw1cfWc84TwD3fWwZdPYNwbq9HfDwqn1wsKsfTmwcB587ezaEQjhCF20BtQWqiqsMYKqtfzR7nGy07KFeNk4FhsnG2rXx9RDA8Vr4XKd5nQOdBgDYWNUIuzp2OQ239Itgith5fP3xcN7M84x4ZdzFmmf87RgY/bJ0sPugOE15jm7KZ8842wCB0L77u/Yrx+oOswXQvXVyxWTY17XP3OFjDRPprD+03keJcVF4zyD451eh92tZYZln8O/rp309AcjR5CH8fSdj6YkAoGo/yBpce3Btohuv3amNpybq+kRbQFtAWyATFqCgEq6ZThdgCh5FWlsT27S4ABcTRtfISJpB1HC/GulDhuHBH/wAYh2dMP6T/wQyt6uhZuv3CmQAivEIUVyosmJE6ughPH68JQsxxgF0AgA7/vxnGO41MxxRKrXH6ErWM3qtKLPPOiPeQsfJWJ+quTJ3Xy86q+TydronN7KHJXEJZS7A4fG1FgAwXOEieR8F9UZYhNQFOKwTgPDL6PloAfEHtQuwZyPqCRm1AP5t2felL8MwCzeQX18PtTfdxDKKF8OBb3wTg9/DtDvuYH9DOgB/1Oh49FHjs6dkyWKo+/Sn2R8TZ4Z4RjczslhgtLrrlZ3QNxSF8sJ8+NOnToEbT2mCxY01CZusmDkezl/QAF86fy48f9sZcMnxk+CtXUfggbf2wMk6/l/CTvpEboHW3lZXmWhVbB+51NxoLQwXpk1RBFc4+JfqIo3VjbCoYRFce9y1cMuSWwBjr6mKl5hwXAYHbnidy5DZJ9cYWHjf3rjoRkgGSOb2cDqmU7bT2l76+XXlc+h15+38KGPHIlsQ74uifHO2Oj4Hj7LPCrq2OJ6fU33czOFz9VFbQFtAW8AvC8jiwaUzCzAFeKImANDsehwqlQOAoSKza7DoAtz8L1+Hrr8+acSU2/OpT4MsQcjQfjkAGLMwACstZsbPfEscQIdEIPj5LnP/ReFewLgYAUkoEGpRdqTBCgB6AFuIC62hs6RNtbZTO90TvT+k86VJQPqYLc37yq8db5keKreCunQQZfVxwNECAFbr+H/Udm7rNH5lOn90cKuTHqctYGeBI/feZyTICpWVwfQHHoBxH7keShcuTEwpO3kZVJ57Lkz4wudh5lNPQuWFF0LfqtXQzkIclJ10UmJckE4CAwC+tKXFYPp9eHkj1DMGoF0pZszAH1+9EOZPqoLH1u6Hv643xxWxm6v7jk4LPLn1SVcbpw/nriZlaRCCFDwemZ0KmGgAC2VG2c1JpY+uIwNKRPnoAsnjrInx2JANqNofB2Zk4J0o2825zDVU1iaTRfcqG5OpNtRZlegiUzoks44IgKnsifEB3ZbBqNnNbChmH+NvTu0cGF86+rBwWuNprpaSfVa4YQBS4ao903G6ri2gLaAt4KcFpK53Q0OemGle9KEZZCNCLD6LC3Cx/DnAwh4SYuP1vvVWQh3M6tu3YUOizk8iJA4htkcNBqDZBVjGAMSxVgDQPv5u36pVgAlPpIW5AMtcWmVj6bWisRBlc7CNgi1eQEeZbq5AOpUypJ3uyY1smU4IIFEwO7+2lqzGbFHuzAC0xADkDMD2dpM8zQA0mcNThbqv0/vAkzA9WFsgAxboefVVg+mHSasK6s1xwenyIfa3a9IPfwDF8+ZB5xNPQOdTf6NDAlEPjAvw3rY4PX7JtFHWn+jYG4nGID88ilei2+8NK6bDF/+4Fv6PsQAvOK4hEAbVSuSmBdCdFYtb4MevXTqBY3brIAh22ZzLHBOIuNlTaUEpXDDrAmO5hzbFgzLbre2lT+YqKc4/3BvPCoiukQje8EQJCFx+YfkXxKGW85qSGsAED6LLsWXQSAPKE+0tgj6qOU7taDdd/LNAS2+LRdg5M86Bk6ecbGlXNWxq2WTqemPfG3DhbHWSKLwnMAYhujdjDEqMFWlX+D3EY0uKY0XmaNdAF/RF4qwWBAsffOdBQHf8/og5xtbWI1tFEfpcW0BbQFsgIxagrCm+KLLqwi6yqvLxbo8U4Im2tRkAGIIulHkYKpH/baXMN+4CjMAQBbciB80x4FDPof1WwgACkTTJQ7jCygDE+ZZEIDYMQHQtbv7av+A0ZUGbUNBJNpi6y1IQRTYH2ygDkCYTUc3DdhnYRq+h3XynPronev1k82VuyZi4JjRYZhqez1yAaUnKBXiEcRht7zCJ0wCgyRyeKlYQ38ze9CRMD9YWyIAFhvbFwyuVsERFicKeHXjBzyWRPYyJoWqu/zA0f/Vr0P7wQ1B53rl8aGCOgQEA0f0XS0P16K9+yPTjpas/AjVlZlfGY+rjdO5NzeZf7vgcfdQW4BZwiieH8eew+MEo42sG5cgBC5FpRXVD4I0yp+iYTNQHouzBIxJOZE/F6xEmwZ2T1QOzPLstKlshmCmyvCaWT3QrMufHVRQ5u88ks0k7F/IVU1cY2bmTketlDoLpSyctlU6hyV3a++NMAH4UJ2GsUV4QSN/ZvpNX9VFbQFtAWyBQFlABLgYbzwVbyutmaBIQYAw4BN6QrUXdAJUuwIQZyF2AKZiEukUOWeMPy1yAgYGHQ3t2m7YTlsQAxAHFc+aYxg3u2mXojqwPsaDL6O6bPwbYb1cMQI3MlY2n14oCobI52EaBQipHNc9ol7j7DkeGbKd46aTXzBW4KMkCjIlrKLs0nHaDRNaHAABAAElEQVQX4NG/9V72rMeye7LI/CxPXcG1jbQFgmYB/gNVQcPoM1+eEKcWEz3l14wS2FD/olnxrPED724O2nYMfQIDAFYUF0B77yDLABxLGEoE/HYd6bUAgF0D8T9ER9g8XbQF7CzgNrMsupxyd1RkpKWjoMsrL+G8UZCbt4nH64+/HiKxCPzvhv8Vm5M6F4ErKgDXeOy9x2izUVdlM5UOljTKXCUlw4ymn77+U1PXDQtvsI0FaBrsUNnRtsOUBAWvw/wJ8xk3a/RXHAcRtt0IBh7oPpAYw++jREOOnSCb7di6Yw2t0UbpAjsR5AtyUb1vUG/M9CwW8V7S4J9oGX2uLaAtEDQLcPCM6kXBONqfbF0G8GAiEAMA7O42iaWZQnmnBdAacQGW7WXooAQAlLgAo+yBHTv4EsYxpGIAzppluIKxXynj4xmIObB1G5QsmJ+YH+vpgT23fAIGNpsf/MIM6BTjHuIEmU0SgoQT6uLq1gWYMgAp6CYsYTmVMQCBMRb9KnRPbmwxzLzBaMH7lQKboZISCJWWmuJAhlwkAaFsTM441DEAqdWTr9N7V7sAJ29LPTMzFgizH8TwM0D8/AwLcUAxGzwFAGMjf9OQ6R7EEhgAcMb4Mli1exD2MKBv8YgbcHlRPkyuLgHMEPzie4dh4VRz0NWXt8bdxSoZeKiLtkAqFuAsuTObzgR8YXl408Ow7uC6VMRa5iKo8qmTPmVplzXg2JnjZhoAoKwf27zED6MZYssLy+HSOZfCm/vehC1HtqiWMNwilZ2kA2P4oZujWDLNLMR9dQ+OPkxw91EEZF7Y9UJCtfl18w0AEFl9YqxBEcRJDFaciEzBaVXTTADg1Mqpilnpa/aiu5MWeG9wANBp7FjuxyQh1K0Y94v3FQUAx7Id9N60BbQFxpYFVA/esd546AK/dysDeBAQQyAoKsQDxHXz60Z/KBX1oOwhzMqIRXww4+OpC/AwA+uGDoz+SMfH4XFwF2UAyl2AEVQqmDoVhnaPjh9gbsAiALj/K1+BvrVrRfHGnKm//hVsv/AiUzsFrkydIxUDiCPAG3WjlM3DNou9mK3dFLQVMjRpoUw72u+lTq+ZG1uAKgkIc1sXCwKfmLU5JlwnWVxAcQ6e5xWQx2LuAswe/sWiXYBFa3g7zyOJfOh94E2aHq0tkH4LFDY1Qd+aNTC4Zy+UjCT/CJeXQcGkSYAZgntefhlKjo+HEuPaGHEDWSVUKf9bwsdl6zgaVC9bGoysyzP+rt5tDrS6cu4EBnIA/OYf2+GVEcAPpzzBEn/c8dJOg7uzVMgWPCJOH7QFUraALB5ZqkIx/te3nv8WPLHlCXht72smcTNrZprqpzeebqonU7EDhJZPWW4kjZAljjDAMQTI2Ku21BpLRaVLdDjuyi/2OyVhEMfS81XNq2iTY91uz7LJCP59/uTPJ16fO/lzyliQXmXL1suVtra+zPxqJYKo1DZ2fXRsuuoVhWbX58kVk42l8L5JlR2bLp21XG0BbQFtAScLqACXYRZTLR1FBgBGWo8wV12rt0XBxFFXK1EX6mrLWWQcCBTHRggDMHKYkQYIkJYYT9pVSUBwvF0cwChLPtL19DMJsXiSX18P0+68w3hYNHWwiswmljES0M41AMiAMLG4dreUuP+iHDf6iuvZnVPgx41sGStRxgBEALDq8ssSyxdMngylS5Yk6sqTsBkATDAASRKQUJV2AVba0KHDAkoT8NZhuu7WFsi4BTjoR3/YKT/jDPahOAytt98BPa+NPtN3PvkUHLnnHoMtXirGDcy45uoFzZ906nFp7zljTh389sXt8OSGA/CvFx/L4n7F3fJuOX0mPPj2XugZjMCHb38dqksLYZC5CfeyOgKDYRaE8ZbTZ6RdP73A2LaADNhBQM4pdmCyVsHEBMgQ4+w0mRx0J8VXNGYF1WTjndownp7IxmusbpROaaxqhA/M/4C0L9ONezv3Oi553qzzTPvacGgDdB3pcpzHB/QO9cIPX/khrxrHL674IiCTkBYEB3lB1mhJfgmvWo6cVWrp0A0mC3hhsZomKirzxs8zMfbOajpLMdL/Zn3N/beplqgtoC2QHgsok4CwmGrpKDL2WPRIK1CgLo+x7EIV5h9euD5WF+A480vqAkxiAEaa93MxjkdVEhCcWHzMMdD9zLMJGcgA5IW6imL71N/8BgqnTEk6qQYFylAmde3FNlkJEQBQBfrSuTKgDcdwQIyOT6ZOwUhXAGDE+n0YwV8qK6+wAMZ/8pMsDtcsdn8dgqpLLmbsPmdvMasLcHw9el01AzCZKx6fQ12AZe/d5KXrmdoC/lug/LTT4Midd7Ifd56G+q9+JZG4qfbmm6D9kUeMUAO7b7oZ8HMBP2ONmIEYJoIluMIxQSyBAQCXz6iFz66czcCOYTjQ2W+4/qLB0AX459cths/9YQ109g9BmxDvr5BlBf7O5QsSLsNBNLDWKTcsIAvoX1cmd0FJ144WNSxKxLvDDKNrD641Xqr1EMz7/brfq7qNdjtA4v719wOymaj7r90c28VYpwxIlbU5yRH7kQX2g5d/kMioin0YGxHdozHTKo21JrrzinK8nKt0TlciDC+62Y0Vk1DYjQtSnx3Lr7683rOqCPghcNw12AX1ZfXK5B6eBUsmYNZgdHvnIKabjNsSMbpJW0BbQFsg4xaQAUuoBGZVTUeRATyRllaLW27BhAmg+h5iYQ9xF+CRo6h35NBhQFdWzMiIRZoARJwgnKuSgOCQIgYAiqV/yygAyIPFi/1Fs2cZVQNcQl0E11qZTcS5eC7L3EtBFDqH1y2A6aC7GH5KAJAwJfk6yRypC7orcFLiAoxrxzrNP/qiffAeqjz3XE+qURfgYZULsBD/y9MCerA1MY1mAOq7IuAWKF12Eoz/1KfYjzgR4wcrdP3FgscpP/4R7LvtS+wzqNOUTR5/pJn4zW8mXIaDtsXAAID4Qf25s81/VLmxzpwzAV647Qx4nLn9bjnYzWKixWB6bRlcfPwkmFhVzIfpo7ZA0hbY3BoP1owuuvesvceQky72n0rJBRMWJLqQ+YdMNruCyQk48GA3TtWHzDcK/uFYCqip5mOMQjcFY6jNHT/X+DK28dBG2Na2zc0005i+iPmB5J3D7xgAILYjm1IsixsWi9XE+at7X02c4wnK8FrQdXsgMhpr5n3T3gccKLYDsryuk+x4tPNVx14Ff3znj8mKyNi8glCBcU+IWZ5LC0oB70teqovNcV95u90RrwfG2URwuKakRunObSdD7KMPouJ77ubFN4tD9bm2gLaAtkDOWEAGLKHyMndaPzYlA7sijAEYPmBO1pGvcP9FHVQuwLH+0b/LCV2ZGyvGFsxnseCwYKwmt0WVBATnUwAwylyLI7jOuHEW22EyEw5A4lx8KBTt6wb0kjE1k3UBVoG+qJuppOgCHGGB7yPM3oWMgUdZiHwdqovs/uBj+XFYwgDEPnS9FotbhqQ4xzgnLsDA7IBu5sO9o99LcFy4yvt3E8taR2kDvXfpfXCUmkVvO8AWwOeAuk/L4/cjO3DWU08Cuv0ObN1qgISFjY1QecEFUMDCPwS1BAYAdDIQuv5et0zusug0V/drCzhZAMEILAiqZQr4E4EEqp9fbr9Ubip1zJp7uPdwQgS6CrspCOJgUg4EV+32rJJFARgcl4wc0f05WRkIYIoZpRdOXJgAAKn+KhYhHRfU+tPbnzZAaG7/y+deDgj64nVMtWBsSc7uE7NiU5slC6qinm4B6lT3oudrC2gLaAvkogVU4FM6koAYn+US9liUxQAcYi6/YrF7aFKBB8MD8r9LmAk4AQDudw8A2jEAC6dNiwN5Qmy+gS1bIZ+xRGLEfRqz0YoF3VBNAKDEJuJ4PJcBJG4BLou9BJ3pOmJdyQBUAIPi3N5Vq1kW5FsAs2AWz58PjffcDaGyMnGIcU735QoAVDAAIWp2DXZrH6pUXr75sRgBxyiJ/4dzwtU6BiC1ndt6qKjQNJS6b5s6dUVbIAcsgBmBa665Ogc0HVXR/Ek32p7zZ+8d7ILzfvwPCDHUdtt3L8z5/egNpNcCV8670lhg2xHv7LRkNUM3RWSTFeUXWUTImHmWQS4aENBMpvz7C/+emPaREz4CGC+Qgm4cGEoMtDnBZB4yN2ubKUl3tfa2mubuat9lqqer8ub+N02isX7RMReZ2jJRSRY0k+nW3D36wHSw+yAg6MvZsrLxbts2Ht4I+MJy6rRToammye1UPU5bQFtAW0BbwAcLUACGi0yLC7AC6IqwLMA0NpsdA9Di0jri+ouJIGTFyATMQCgsXlyA7TI3IkhU0NDAMgePfreIMsYbFppAJa/E7ClB9yqLi2gIEv6jMdJQhsgqFIZaTjEWnlhkbEKxn5+rmHZuQLqD3/ueAf6hrP6NG6H7xReh8vzzuWjjiK7ZVJYKkDZNjLr7Tps0AMhidokFYx7GSAZg7A8HNLOnqHtQz5EVKxbqCi726XNtgbFogYEtW2D7pSxJEQsJMW+jvbdfuvY/ZgFAbjA/H4a5TH0cGxY4rfE0g+2HyT7QdRJLMu6pqVgDM+QWsX9Y3mt9L8E+fGHnC6mITXmumM2XAn92wlWgYCbfh7s6Rr+Uo64iiCXTnTIDcYy4f9kcWRveQ++2vJvowmQUY6mgnS6YfYEvAKDKLvT+8XLvqWSm2r65JR4egMvJFEOYr6eP2gLaAtoC6bCACgwaJiw2P9amYA+XGWUAIAsebCoFE9VuU5Q9hHINMEkRRywiJALx4gIcLrcmAROVxEQlYuGx//iR94WKrQxA3odHlV1MYwYGxSpQVp+pk1RorECeNZkMs1YjiliBjGmH7ECaLEMU0L9+vViF9j8+ZAUAJUxEV7YgTD/TQkKFAsVCl/1pAXksZoxDmgAEE9RQpqC9UN0rWoBeG9UPEeIcfa4tMCYtgIlCslTIJ12WtNDLagtkwQKnTD3Fwr6jLoiZVAsBwLf2v+VqyVuW3OJqnDhIBnSJ/apzBECmV08HdHftGexJMAHHlYxTTclYu+x6oZ5rDqxJ6OAUR07m0hqJRRLzxRPR/RfbRZuubFoJyDbEuIQYy27ljJXi1DFxHs4z/zo+JjblsIkggJAOKupubQFtAW0BzxZQgUHpYACqwB2MnUczy+bXT1TuhbKHcCAyx1QMQHQB5sUtAIjgHmXqcRn8SF17OfPP4gJM2E6UmaayC18HjxSo9QIAWtYjYKK4jniucgE29GGsOBUAKHOX5S7YJvkSwNaNLUDlAiwKZ+eU+Ui6ldU8EgPQcAEmDECdAVhpPlcdFMSnDFdXQvQgbQFtgZQsoAHAlMynJ481C1AGUrr3JwOwVGtOrZya6MLso27KMbXyxDpu5vIxrX1xl1pMeJFMmVA2IZlpSc/B5A9iGV8aDwAutvl13tLbAnPYPyyYfOLWE28FTOAysXwiZCtjcJABq2PrjoW2vjYlK5O+HzLJHPXrnvAqp6pIxxLyajM9XltAWyB1C6hc78QYdapVkBXV/sgjRjKEqksvUQJCfL4KbBzu64MIe4nFjgFI2UM4D/UdliUBYX2GCzA7Rrt7pK6cOJ+WMGN4ORUKAPK4iRwI5PPzJDEAeR8e3bi9UoYUzYQsyqPnFgBQwryjc7CucgE2+obYD6Qsy66sYBB8WgomNdAmltnYmrTFlS0USUDoAqrEI3QcrVNgE8FpCmpqAJBazVudAtj0/vYmTY/WFtAWSMYCGgBMxmp6zpiwQNCAEif2H804KmajTecFSRWEcQtW+rUHel0pqORmnWT3jKBftoA/3BdmcH5s82NutpjxMRjrD1mRD73zkBIA7Bo0g7fb27Yb2Z4zrqxeUFtAW0BbYIxbQPXgzcEs1fbR5XbntR+Cwe3bjSH9GzbAxH/9ump4vF0RA1A2yS4GIGUP4XzMZkxZclxu5MAB4zTSvJ83jR5Z/CVge6HFLgEIHxsqNbv2ctdfRwYgi98nFjesNwqWhQrl4Jsol59TwNQNyGbMtWHaDQ+hS7L8R2gZAIj3Cy1SPTAuoIN78bCNXuIaFPgU++zO84gLMK4Xbe8wTcGA/7okbwEZAIjfuTNNwEh+B3qmtkDuW4D99dNFW2DsW2BObZyl5bTTZMAiJ5lHU7/MfhiTr2PA/AUqVZvYAXR2fbJ1x9KXjsM9hwHjSqarpGIrDszuaN9hUg8Zk6pSW1qr6hoz7anYdMwYQW9EW0BbIOMWkIIwTAsnF2AMYM7BP1S68y9/cdTdDdCFQtD1NlxTo5QndwEeULsAj8QApO6/4XHjIFwrD2MSqqhUrs878khsP878o7ajQCF1LXZjF8rUpAAK10l2pECYCvSlc21dgG3A3IH3tlBR0jiHKj0c7eE6BqA506xFKVUDcQEGxnakMQA1A1BlPHft9J4EjINmc0+5k6pHaQtoC3ixgAYAvVhLj81ZC8ji1cmAh0w/jGd6vWxcQLeZiDHOYDaKjKFYnG/OUpYNvYK2JgJ45YXl4BRTUaX3S7tfMrq6B7tNQ8SM1xiXkxdc6/j643l1TB4xpmIoT/8ZHpMXV29KWyDgFogNWt0wUWWnJCCxLjNTGwESGsePbt0R2BmZgOw/u+9FFvAA9XXhAkwzABdMmgT54+uomkbdTYZXpQswSaBCgcKkAEDitusFAKSMSbwObn4ktXMBBuYWqypSBuCg9UdJJQBI9krXsdVLGOzFRsI0S3IPBEItAGC1Dtsh2szreYjExcT5qhABXmXr8doC2gLuLKBdgN3ZSY/KcQsUhM1uF7gdTGhBi4zBRsfo+tiyALrszho3C7YeiceuwbiJZYVy95ag79zuwSlV3dMZS5HrdvaMswFZfxjHcVHDIsgPZf9PFMZzFLM7c12TORaFR123rl5wNcyomZGMGD1HW0BbQFsgZQtQZhkXqEqowftlIEysuxvsXCNdA4D19jGD85jbLoJoojx0AY4N9HP1TEcEK2O9vTC0v9nUXtDQAOi2K4NAQ5VJxAAciWPIXYH5YhTsoACmioXJ5+ORujd7SXBB14vLG3TOJKzKAoz62LC1kB1KS9xl2NxK3Zp5r51sY0wsyofaHmX7tp0w0pmXb050ZrgAkyQgoSoNALqxpWqMDJw1AGGHzNsqebpdW0BbwLsFsv905V1nPUNbwLMFTpx0Ivxj1z8c56UTQJEt7gVwxCzBWHAO6ikmBZHJ9quNu266kSezn5c9IutLZIipEojY6UQz+NK6bB/XLLgGVjWvMroWNyyWDZG22ekhnZCjjQiCNVY1Gtpff/z1EB2Owt93/B02tWzydUd4/3ixv6+LK4TRe9AtEIqZuqPCwwrOKykwx41SLKmbtQW0BbQF0m4BFfjE3VlVCsjYflEGtPkBABbYZADm+qAbsAgUIUCmSgKCczATMHUBxsQU0Y5OLtJ0DLtxAVbFAOw3JzTJKzF7EyTDAKRgmacYgJJkHcZ1l7SLRkjGBTjS2grRtjZRjHE+LGUAYhxBaxGvq7WXgY9ukoDk5wMCxUmVsBkARLZjtMvstZCvYwAmZVo+icalxHYVI5TP0UdtAW0Bfy2gAUB/7amlBdQCMje7VMGqTG/1/vX3J5YsDBfCPy//50RddcJBQ1V/OtpFF1EE/8Ih8oXKZtF54+fBm/vfTIyoKLT/JV52Dfd07knMxxMec27BhAWw4dCGRN9pjaclzpFpdtLkkxJ1fQKwsmml4e7bH+mHEyaekHDL4nH5MAPy0VCou5RbQHtSxSSpeZq7mmH9ofVGH8pGBuqKqSukY3WjtoC2gLZAuiygeuimiSzo+sMSdhh1C7bMsWGNiWPzJ9aLVem5wSAS3JANF2AFAxAFYCZgmQuwiiXmigFIYwCOMACp+3SIjEsGAKRMTRmDSmoo1ijbo3HdHTId2wFtKpBOxv5DvWTjhxXXSwVK8/3ZAZN8jGzPvM/pmJdv9hZCO1AXYM0AdLKifT91S8fRMUUWb3tJuldbQFsgWQtoADBZy+l5OWUBdOlEMEnMMiq642VrMzIAy40ug1HmwsHYUl5KbUkttPa1epnieSwCaUPRIegZGnWvbu9vdyUHwZCakhqYUjklMV4EExON+iQjFkA25nH1xynXOtx7WNln14FMQkwMw8uyycv46VFxRLu9sueVxF6RXakBwIQ59Im2gLZAhixAXUv5stSNlbcnjpIYcNFOc1zAxNiREydgh493wwAMFRaC6AiKDDk7ACHCEoEMkSzA+cwFmP64w3VwwwC0xADkLsAsHqFY/EkCYnZUThkAdIizZ+hvk21XxgDFObIEINguu/aU1YjjsMjAwnjPyP82evFxIZJpmbe7OVpcgJEB2GH+DquTgLixpM0YxtAEkoFb9VlkI0V3aQtoC6RgAQ0ApmA8PTV3LIDx/kTwDzWXAWiyttzZpb2m2XJXdcuYQu0RCMkUGKL68m9vxaOnt7Sg1NfNLmlYYsg7f9b5cPfauwGZhVVFVXDKtNHEH74uGFBh9P2g78OAXiitlrbAGLeAKvD+8AiYpdq+jB0W63YAAP1kAJIkAsiQQxagqiD7D1mAYimYNJkBU9bkFDgm7CYGoMIFmNqOZi1OigFIkrXIGFTi3sRzBEtpkQFyljE22XZVIJ0sAQjKlY2nrEa+vmws7zNkuXAB9gKQirLxPA/BKbEwwDHW3iG2QLiq2lTXFW8WwOcsvEbie0XFRvYmWY/WFtAWcGsB8knndpoepy2QWxZ4YssTrhSmD+euJmVpEOqKrs1us+wmq6ZXgIICjU6gal1pnQHGFuUXGXuRuWtT3dEFGgtmUXVbcunaut1Tpschu3P1gdUpLdtQ0QC3nngroAtxQ3nDUR8Xj75fUjKunqwtoC2gLeDSAioQxjkJiDULrCMD0CUAWMCyADsVCvCgO6mKUYay+taxkAsE0MIYgCrQMuQmBiBx7eVxEyl70uICTAA5N2AcJjkRiyyGmthvOpew4ag80/iRiorlh90q4FTpAixhHKoYX072wKQcTiUVF2AImx+L0R0ek8iIxS7WpThOn6stYLB4hR8a7N6/aim6R1tAWyBZC5g/6ZKV4nFe01cfZ8BFHjz52VNhdr19jC+PovVwbYGULMCBpZSEeJicCiiFmY0xa+rftv3N1YpOQN4Fsy4wAMXHtzzuSp7bQU575K6kh3oOASbskF2Dr536NRPQybPDosswde1W6YVJGHgiCxzjh3uxTFfV+plod7J1qjqg67lbMJ2uJQLBlUWVgK9cKBSgE/dhpz8yHHkSEJzz4MYHoXOg0+KGj/e9LtoC2gLaApm2gIp14wwAWplzKjCN78mJ2cXH5btIAkJZbQge2DEAu198kYs3jqHSUgjX1ED++PGmdl5JigHYG0/+QW0X8iEJCL1OFADlesuO+LfHYFsxG/HiBLLhOFsAUOICjt8vvTAAVYCP433ihgFIQFa+bzdH6gKMiU1oCVfrLMDUJl7rBjNWyK6s+jHCq1w9XlsgVQtsmnes4aI+49E/QdGsWamKC+z8rACAaA0nMCJVi02sKoYfXnVCqmL0/DFigebuZlc7Kc43Z2xzNSmLg17cZf5im6wqGO8tXYCMW8DETnc7oI0CNCo5p08/HfCVSsG4kQPR0S/SGL8t6GVmzUyDYbn1yNagqxpI/WgiHbeAHSbt2d2xO5B70kppC2gLaAuogCDRNU9qJQkA5AsDkGVgzR9fK11SbKRutZgBOEbcZMXxQNiHZaedZvxNVAGAbhiAqhiA1HZ5hCmYlAuwAN7hvvKKrG69pv2SCjLiRBBRxb4zTSOMSbFveMjMSMS+CMu0rEoEIwP1VICPbKxpbRu9+LhUGIDUBTgqAwArc+PHS26PIB4piO3qngziRrROY9MC7AeNdJZ8xnRv+O5307mEo+ysAYCOmqU4oLK4AK5aMppMIEVxenqOW+BI3xFXO0BWXVlBmfHlsHuw29Ucr4NQPgetnMCxK+ddaYh/eNPD0mX6IvFfnaWdpJGvSZqNKu71gY0PyLoAmXOpFC+stJ+89hMQ93TdcdfBzHEzU1k+MXdPxx7gQDDqhNlsZ9TMSPS7OXG6Xm5kZHrMtrZtmV5Sup6X+0AqIEuNs8fNhnUH1yVW5+zTRIPiRIN/CsPoZm0BbYFAWEAZA5C5bGK21TwGyMmKNAagkJVXOoeAcLIx+RMmKNcUx1MADMEDBAHdluorrzCGGtlc0UWW6OaKAVhSYlqOu/6mgwFIwc0Qi5/mpRhgi3B9VMCvKFN2jXm/DKQb2KL+gVG2nghIcrl4lI0V+yEmpn8x9SQq9P5IdLg5oS7APaMJ7XB6qLzcGifQjVw9xmQBGseSvm9Mg3VFW2CMWSDMsrBXX3F5Vnc1ZgHArFpVL54TFsB4ZrQsnbQU8IXl0XcfTTneGZWPIMhtp9xGm5X14+uPN/pUAKByoqSDZuNF19mzms6C1/a+Bgd7DkpmxJvQzdZtQWZv75A5Xgq6QrotGM9QjGloB1qqZGJiiY6B0aDN8+vmG0M3t26Gl3a/lJiGtvUKACYm65OjxgLH1h1rZO1F8BhjTnJQ/qgxgN6otoC2wJizwHAsZgG+xE1i7LNweZnYlDiXuYdGBYApMVA4cQR22NiC+nphhvqUAmBOLsCipPy6OihbscJowh/08mtrIXLggDgEQuzhzKnkEQAQmX/4/YcyAClTkLLT3NiFsuU8xQBkG8krZCCnUFTut8IQFjPRJtaehAGqiv+HMmWAoYrxJRsr6mUHTPJxoQJvDEk+D4+UASj24bmO/0ctklyd3sP0Hk9Oqp6lLaAt4NYCGgB0ayk9bsxZYChmBQDFTWKSAr8LAlr/9sK/wRnTzwB0u13csDixxNzxc+HdlncTdQTnUi12mVwx2+6ihkWGS+uTW580LTW9enqi7sU1WAbYiYy+hFDFCR2L9pg1bpZitLyZugvnmlu3fFeZb8X7fw7751fJVUZcOBSGmxffbLjzIriMzFFdtAW0BbQFctkCTsCTkdRCCQBavzup3D+5jZyAHRyX7xIAzCsyh2oxXICJmyxflx6rLrvUBPLIAEBkZzgVCuzheIxDSJlM6XEB9sYApICY07U39mITa092LVXx/wxZkiQgKhBSJhtl8ILMVKdCQVan8WJ/SHHP8zHhKh3/j9silaN2AU7FenqutkDqFtAAYOo21BLGqAW8AF9eTIAMt+d2PAcYP04EAKmMroEuwFcqbqei2yUCYSIbb3LlZLqkUUdW3EdO+Ii0L5lGUQev83e07XCccnrj6SCCubvadwFPLCJO9iPu6I0Lbxx132ZsTi/sSFGXdJ2ncq9QnUQmJu1Lpm7HMk1GXibnoNuvZotm0uJ6LW0BbYF0WkDlgsnXpEAWbzeOEgaYIwOQuNma5I1UCia6YwBSF8+4C7A7T4OqK+Luv3x9GgcQE4Q4scBwrgwAjDF3UWrX9CQB8cZws4ItVgCX24Mf7bLtykA6zwxAktk4sa4ELOR9xlFy75n6WSUVALB06VJAdidlcvI1NADILZHa0fIedgngp7aqnq0toC3ALZBVAJCx73XRFgisBRAg23h4Y9r0o4DUnNo5icy0GK/uzf1vGi+VAjzDqKrfqf1P7/4JplVNgzUH1piGpgLYmQSNVFIBpTij8M7VdxoZVLn8S+dcCk01TYa7cc+QOUZLVbG7X2iT2Wd9ubsHFK5npo8l+ea4RH6vn8q1zIWEKX7by408dCvWRVtAW0BbIJMWUDGwuA4qAAT7ZW6Y/jAAJ/LlbY8yF2Cn/aDA4hOOh6KZ5pjC4TpzjGMjLqDt6vFO6gKMrdG2NstMXxiABDyliUQsi5IGCohRkJIMj1dtmHYUAER38oFt6ljDMsahSgcqm+qWbgYgsj+rLr4Y2h98kC5t1HUGYKlZPDeGCIs3pgCEPQvWE7QF/LLAGAepsgoAXn/7G5AfTh0FxAf5f3zpTL8uuZZzFFsA49fxeHuZzpqK7ri8oLvkHavv4FXp0Q1Dyw6wwcQosuQofieNwKQn6M6M71OUvbN9p3Q/do27OnaZulc1rzIAwL6hPnh+5/OmvhMnnWiq88rag2v5qXEU3a1NHTlcmVc3LzDaY/bh7W3bDcZkKC8EF82+KDC6BUURHVMwKFdC66EtcHRZYHjQngXGk1rIrJJcDED79XAd9wxAswtwrIfFHSbMsBDL1Brr7DSpX03Yf9iZX2sGAN24/+I8GQMwcsQKAPrCACRgXB5JVPH/s/cmYJZV5bnwOkPNXVNXdVUPdDc9QQMNNN00IKAERTQgAglqgIgah8g16lWjcbh/YtREb/S/9/5Prokm14QkYrwawcQ5Jk/UCIigILQyNA0N3Q09V3d113yGf3+7au1a69tr7eGcfeZ38RR7rbXX8K13n6465z3v931kT1DxKQANWXz5/OKcPQYgv5c7dEgUJ/XYz+p6JlKv5BiAQbEJFzbl51VtiVIfvOXmAAJwIMoSGBOCAH9GNkI4ZBncBgIVQ+C5N78lkho81ACHSNz4/X8NHVbtATUlAA+MR5Psh4FSPoUYtgPuNyMCpthwuUJOlEr8vfac14qhriE3Y+g9e+8pCzKuDixrsSpONqnqKA7h9pXbXSs2DW0Sn3vwc1W0aHErntV5Jh89a+DiKqhFRYDiSL5k7UsEkbfrBtaJ1f2ro05tiXH0u+LW824VS7uWtsR5cUggAATqBwEbASMtpCQgtlLM+ck8TrbxuSYSiI/JLo+mAOTug/nxE3wp0b5mjZjeudPrJxVc36//uteWlezIMll1r1GTPFCGZFpTVbflx45pa1GDE4U+NV6Yy6uzRpFlvk1l0r59gjp4EpAoZEuQ0o4/y8KpU0HbaxjJgTbFl4qnHKtdA2ITynH8vLI/6rXzrLNE19atYuph3TuG5kdViEbdq1XH8X/DYb+PWhUnnLt2COQO2pNjxrKqTpWENSUAR3s7E1EAxnoQGAwEFhAwuSSemPa/kYwKGCWfIBfRex6MRv5RTDRS8ZE6ipdnjofHvgtS98n1OOkl+8Ou/+O+/+FmtKNx12++PnYiDtv6Iz0jtlux+qVrsGmSmgGY7h+aOGQahr4QBJJ4VmsH1gr6QfEjQO73IP/8uKAHCACByiMQRgK5SUBsZjBFGg3LOyQQfXFpe1/CSSPT0iVnAT6hK/1o7Y7NZ2oEYO9VVwlT/Lbel71MHPzUf/cyIvdefbXJNGMfkXt5hcDLHfMTgKlOXa3I3Xej4CI46RVTAZhu15OGFBSbjQejzgClHbe5MB38ZSofT8vbXn+msTReFjd7tWxYrpxktQwL7B689RYjAWh6DQUuhJtGBHxu/CGvIeMi6AQCFUQgOzKSjAKwgjaWs3RNCcB/ePNFYtNoeLatcg6IuUAgDgLVJotcpd+ChJUSXsjMwz/d/9M4Zkcaa1Ln2SaOzyy+oSZVZCOVJ48+qZm7d3yv1kYjGgLlJsHJF8Oz9UWzBKOAABAAAkAgSQRsBIzcI1ABaHIPdVxwKW5gykmiYSo+ZVfW+fihuu06KonsMl2NZ1qH+ngW4Dxz9aUxS2+7TZz83r8Kik1IpM2yd7+Lun2lzVEdrvunr4rxb3xDdJxxhui77jrfGFuHGwfwxOKXxjwGILk5ptL6F7xcnRZGeNHePgVgNl7cWE6IFSPEWzPFeZQ4cBfw4oxdLera7xCOnBy2vf5C8VBfM9Igdk07ysxyS+8rXiEyf/pJX1zHTD9cgMvFluanGCltez0ksRfWAAKlILDmC/9HdGzcWMrUhphTUwKwIRCCkU2LgMnNlrJ9llriEGxyD/Xb8kcOPiIeOvCQvBV4vXnLzYH3TTenclOm7tA+IiY3D28OHVcvAzYu3ai5cS9pX1IvprWUHQdPJSSfbynUcFggAASAQOURCFOBFabt7xc4ASStzZ88JSiLrqlwYoeIt7l9+7yhmeGhyNlbufugiQDsWL9ebPz3fxNTDz0kOrdscWL9DXl78UrnmWcK+olbuHtvnsUATDP1H62fiAKQkYphdvsIwAgKwDhZgAMzRkvjiLhra5MtUZg1qwZ9RLE3Y74S5Josh/Lzyv44VyIRB266SRz967/WpmX6+7Q2GqUhgBiApeGGWUAgKQT0r6aSWhXrAIEGRaAcArDSRyZ3Qfkz1G1/M6vaQWRYuSWOKlIlNOW+g12DslqVK8+OvLoPseeSAr4UkjupvZttHdO/lWY7I84DBIBAfSIQpgIrTttVXaYYgHTKwslFzwF+ak4A9lx2mUYWkitu1OJzH1RUeO4ajrow5fxknEQgS664IpD8i7qnaRwnAHPHjmrDTJmCOTkVRnjRgtztlc4Wp/jIlggEoDC4ecs9+bP0qbcMMa/8c2blctqVj9NuOo1oBKDu8szXiNoeeN3rfEOjqlR9E9GhIZDu1J+RjRDWJqEBBIBAYgjE+yuS2LZYCAjUJwKZdDzXCnkKSniwbnCdbJZ0DVP/veti3YWlEq65A50D4vj0cc3+oHh72kBLQ1XgmVSXlmmB3UHrVAKXQGPq6ObzJ5+vI2tgChAAAkAACNQjAmFB9wuTdgWgjRzKO+62tsKJHUq2sfYfvyTGvninyI6OiqE3/45tqq+fuwDztTlB6FsgoQ5O8PkUgE6MQF5KUwCyMCyxFYCLyjuyJ+zZu2NMbt4Lh+F4c7I43dvry8DsEp2KOtRHGsq1Q7JTa27jC3P4hZOs/H7Udvtpq8TgrbeKsTvvdKe0b9ggOs85J+p0jAtAwO8CbCaEA5bALSAABMpAAARgGeBhauMgQFlIoyTWKFUBSPNMyTzCEKonRdX7L32/6Mh2iE/86BNhZuN+nSIQR60ZdoRyid+w9XEfCAABIAAEaoNAmPIs0AXYQg5RvD1b4aQREWHkdrvi4x+zTbH2cxdgPpAn3uD3k2pzBaAvBmCXngCE9i2FAOSqt1TcJCBOLEK1hLl/01i+pzqfK0B5vMiMiQCc0zNHWwnAuWAiKMguaWNSBCCtN/qhD4rOc7cIIncHbvpNX0xHuSeu8RDwqVJnzC7h8VbFaCAABKIiAAIwKlIY19AIUMZfTgAenToqejv0JDSlEoDVAGdybtLdhkjDUghHUinuOb7HampPe4/1Xjk3VLXe4cnD1qUo6YSafMQ6ULkRxY0yyhhlSVQDEOjMdgr6mc7Z3cMCpuOWgsBgZ3Vd45WtUQUCQKDFESiEfOAuTtl/x9tjAM4TgOPf/a448Y1vis6zzxLDb3ubS3qZCMBSH0GYwi+MICx1Xz6PE4C5MT0LcLozGQWgLwlIJl70Jk6Ihbl/u+eMkwWYJQEhBSAvnHC2kZD8deJbJ8AuOZYnWpH9pVzJ3XrghhtKmYo5AQjwf6MF9hoKmIpbQAAIJIAACMAEQMQSjYnAqdlTPsOJKCy3bBnZInYe2lnuMt58IvvIrfXP7vkzr29Z9zLx9gvf7rWjVF6x4RXi649/XUzMTQjT2aOsEWUMEZQ29djUnN2tqKetJzYBGMUejCkNgafHnhYre1dqk+OQqXHGapu0SGN0yWiLnBTHBAJAoN4QCCOBghI72AhAUgBO/+pXYv9/fY973FP//u+CEmEMvfnNghM7XAkXBx/uAsznpjv8yjs+Jol2ulsn+PJjeviUiiUBiakA9LlbRogBGJQFWHA137Su3iIFIC/8+VsVgGEuwPkCX9rXDiOIfRPQUXUE+DMK+31UdQOxIRBocgRqQgD+5weudGFd3ledP9JN/gxxvAgIXHH6FeK+ffeFjiR101XrrxL//vS/W0ks0yKqyi2OW28YSUJx/9oz7eIz935G2zZISacNVBoreleI23fc7vZ89AcfVe5UrxoWY5GThyM9I0bjbAQjDQ66Z1wMnUYEeDIVOeiWc28RhWJBfGfXd8TBiYOy23e9dPWlvr5W6rjt/NvEbH7enYle1/RaJpWrLKWEDJBzcQUCQAAIlIMAV2TxtYoBWYCFRYVFMQBP/fCH2lIT9/1kngBkpFN5BGC7tgdvVMsFOMUVfpTpVik8RiDd8qnxGC7KdK/qSwJStgJQJ+y8jZRKcBZg/ZxFpt5KL1mirDRf5Yo/KwFYZy7AvoOgIxEEfKR0iCI5kU2xCBCIgMDGf/u+O4pi0zZzqQkBeNpgdzNjirPVIQImUs7UR6ZfvuZysXX5Vh/pJo+1fnC9ePb4syJfzMuuil0p62855aljT5Uz3Z2rkptRFqM4guqcMJJTXZNwV5OhlOImuW98n7qk+NXhX7ltWvvhAw9791502ou8erNUbK/pJM+3pn+Nu1wYgaW+BpLcv1HWot8TKEAACACBekQgLBFEUBKQoi0G4PhJkR/XMwEXpuZV/1wBVg4ByNVDHN+w+3x8qW3uAszXiaIApIQqFNculQlIQMeIRRE0lhvhtEshHW2JXmh5/iwLTAHo4uLEeFSVgr45FuKTj/Mdh2PhG+A/r2EIumqMAHcBthHCNTYT27cgAm2rVrXEqeMFkmgJSHDIZkSASClS96mFx/9T76mZa9V+qnO3SOrbPbZbyBh91G7l0pHpcBOiEEFEir+oWXlJuUdxCIn0kz/dbZX7siAOMdmKz1NVq5nO/8KpF0zd6AMCQAAIAIE6RyAsBmApLsD5UydF7sAB7eQyQywndjgppU0KaYQp/MLuhywf+TZ3AeYTTfdNxKfNpVqu51cABpCFcpJy9ZEtFvJNmeKQfLrKT7/HEnpM6/EiCf80EYBKURWnbiIP5kYshxZDXICrnQRE2oVrsghwcpwrRJPdDasBASDAEaiJApAbgTYQqDQCREJJdzy5V5haypY5+MfP/VguoV0Pnjoo1g2u0/qCGmH7B82le/VKYE3lpjSsyV1UlrAzk/s1/YSVJNRlSawRZmc938+kMoEq1iCCvJ7PBduAABAAAkAgGAGVkDGNLC4o94z3LCqsgqMAnDt0SJsig/v7CEBGEGmTQhrcfZAPr5YC0OcCzAwx3TcSgESGsUy92lIc75gKwHS77jIdhWwJItr4s5TPWNqc7uwIzHYc9NorJuEC3KafV9qFa/0gwP8NQwFYP88GlrQGAiAAW+M5t/wpv/nkN924ZXGAaMvo32DGmVvvY2VikXqwkxKaEJlJqksi5aIQmxQXkUqYG6p6vjDyUR3bCvVSXNgpLuDjRx5vBXhwRiAABIBA0yIQFnQ/SAEoOCG1gJJZATgfb46TRiYiLCrY6Y5ggqdqCsAuPQkIt5+rnOi+6dxBhBjN8SkAncy0cUqKkYth+7lrW+I80j2uWCwyF2BK0sIVnurzDyJ7whSAtteeigdXPKr3UK8PBPgzCnpN1IfFsAIINBcC8f6KNNfZcRogEIhAqYTRoQn9G3DbJlGILttc6o9DfvF1dqzcoSVF2bZiGx9SkbbpzDKhSRBu733RezVXYukaPNA5IKgexf2aCMbh7mH3XPRsyd0YxY6A6fU/V5gTX/3VV+2TlDutnoxFKkxNr3kFJlSBABAAAlVHgH/gpoQVquqvEJAEhBNA0vj8kaMiPzYmm+5VqsNUAohupNpL/4I1jOAjBVo1isnFV9031aWHnaF7nBijPo4N9cni/h1xYgSqJZWOF70pxRRx/Nmra8t6UBZgbi8ni1MmBaDidlyYmU+OJfdSr3xt9R7Vg5SJcixXPMp+XOsHAa7SDQtJUD+WwxIg0BwIgABsjueIU4QgEEQuhUyNfduUGbUt3Sb6O/vFkckjsddrpgmqO3Ccc4XFo4uy1svWv0zQTzMXE9m0YXCDe2SKU1nNQq91mTCkmvvWy15feOgLQk1Ic+2ma8WOVTvqxTzYAQSAQAsjwF0tM/39Iqe4/RYn55N3mCCyEYAzTz/tGy7VYVx1ZlLC+SZbOriijQ8jBVo1SngSEL9C0HTuQNKrsBhCxTtTJt5HN5/aSiHjvDVZJYho4/bKOI9yiXSYAnDWnoWYry3X9K6MDPX6lYqJZFVuo1oHCPj+DTuqYvq9koqpbq2Do8AEINCQCMT7K9KQR4TRQECI508+HxsGnjQk6gKkrnvg+Qe84T1tPeL9l71fvHDyBfH5n33e6zcprLybdVRZ1rMsljVS+WSaFHSPxv/tw38rxqYWFQTXb75ebFy60bRU7L4Dpw6Io5NHvXmDXYPGhC7egCapVJv4k7DtOrpLVEtZKvesp6tK/pFdjx56FARgPT0g2AIEWhgBrrhxCUAlgQdXdalQ2QhAVUEox0tyiBM7JiJMzgm7unOdsCFOzBDjUB+5YBxVfqcpxp+6qkkhaDp3kNuriYhLZWIqAH0xAO0EnGe/xc2b7vPnL1Wecq5ZAbiYOCRIgciJabmmvJrwkPfkFQSgRKJ+r6Z/o/QlAQjA+n1msKy5EAAB2FzPE6eJgQBPCsKnUpy8OEWqr0aXjGrThrqH3PaK3hXio7/2UbceRoRpC1SgsWlok+YCO9qzaPPa/rXi2RPPeruq97zOgAq5iaplas6uJFDHUX1idkKcnD3pdUfNIOxNcCqUQXhsepFEpPNQefjAw+In+37i1ul/RE69+sxXe21UwhFoFNI6/CTVHwHsqo85dgQCQMCMAI8BmOnr0waayDxvQEB8OG/MQoWIPyJtfAQgI6X4vKA2vdciAkGSi3xs3bgAO9lwfYUSeDDykmOjzTERcTEVgNwlNohwlHsHEW2cpJMqTzmXYh9yEk49Iyef5Ty6BtnmxkI0KSLVBZy6iVxiQ9CsMQLcBZjModdFuru7xpZheyDQGgjEYzhaAxOcskUQCIsbd2zqWCJIjM+Mu8TTiekTgtRYRCxuX7FddGQ7xJaRLd4e546c66qEZMflay6X1ZKvQ13z5CNfYP3gekE/pkLKOMrkK0tXm9+NRd6Lcj0xc8IbJklSr4NVjk4tKvTo1jNjz4jNw5vZqOAmxfZTCUByvUaJjwC5sm9YOu8+HH+2EHGVo6XsgTlAAAgAASAQHwHukpsZ0P9OBioA53KxNiTFl0oA0WSTEi7OokEEYF27ABN56ZCfqgqOPwsVB54AxMUurgKwhCQgXOWn2URZi5XiVwA6BCDL8qyekZPPylK+14l6T0Rw/6XxnHzU1kCjLhAwkbTqa6QujIQRQKCJEQAB2MQPF0crD4GZfAQ3iQhbHJ8+Lr771He1keSSvLRrqUYAcnIsCcUQX1MzwtK4YfMNljvV7951bJf4dee/oHLxqouFquYkvPc5/7ViSeI1I3Gby+tv8mV/1GtXtjziOOo+GAcEgAAQAALxEFAJKJqZGRjQFnBJO0dtZUo4EUQOaYssNEjZkzQBSKo2Q3Q8d8dqKQBDXYANSUDIQCLHVPw5NguwzV+MCkBHRRijcEJM3du6jGnfhcHcXqMCkBOACmlYDIgBWJgLSBACAtD6uBrthpEAdH5PoAABIFAdBEAAVgdn7NKACJw+cHpJsQOjHpW7Aa/uW61NXb5kudbmDT6f3w9qU3y2Pcf3eEPIPVlVI3o3EqiUY6fc/tu7vi1IQUmFssuSOpISTMzkZtwswDIrsLzvDlz4XxL7q+vVcz2u23o9nwW2AQEgAASAQGUQKDASJs1cgGlXcrFNGVzy4hKAxclJwdVbXCEW95RBmYCrpgDsDv6Sy0YQ8rNzQk3FwqwAjEsAsqzIDrFLzzAo3lqQC7BgClDuik3kjo90VBKPBBKQs/YvHoMyE6uY8azH6j3U6wMB/vogq4JUx/VhNawAAs2DAAjA5nmWOEmNEShXfUUZQpPOEmqziWL83bP3Hg+x80fPrxgB6G1SRuWn+3+qzaZzrTl3jSA37m/t+pZ275LTLtHasvHEkSdk1b0+dewprd0MjbOWnRX5GOsG1olnjj8TeXzcgaWoT+Pu0UjjgUcjPS3YCgSaGwEeay3TrysA6fQFJyuwKSZXMUYMQFonf+oUXbTCSTDtZoQGz2yrTqEkFNUooVmALQQhP3sgAWhQ4qUojmCMYiJbiIQrlQDk9vKYfm4MwAAFIB+vHoWvrd4TEV936fY2bRoa9YcAvR+i16Xq9hvkGl5/J4BFQKCxEYiXSqqxzwrrgYCGQFsm+E1CqcqxUhJXaIY1eIOScKhFJaU6MtV5Y67uL+tqXEDqo9iMrVwoEQwKEAACQAAItB4CXIVFWYB5KUxN8675NlOAmQct9hZOLib2kr2cBJP9Ua/pdvt7CSKgqlFCCUCLHfzsKgnis9uU9CIbT7uR7mj3L6so8nw3qcNAPMpxnKTzKwANSUCU/YKInoLiKiz3k1eTGlLe866UYIWRj949VOoKAe4GHOQaXleGwxgg0AQIxPsr0gQHxhGAgERgpGdEVo3X6Zzlza9x9GInj/e3eEevcUJKv5tMy0ZGBpGbdz12lzg0ccgz4MrTrxRnDp/ptcMq12y6Rnztsa+57rkvXfdSsaR9iTdFZkT2OipQoUzCaml1ok/FQq3nC3m16asPdPoVIVCx+WCydgx3D4sjk0e8+xeuvNCrowIEgAAQqCUCfgJQzwJMthWnF5OBqbbGdQHOjydPAAa7ANvJQfUc5daDbKC1U11mF2GuyOOEmmqXye3VFJdRncPrfD+6H0g60v2AeHv8+XPXTYrB6CM5FWIvkOhxxtH7U+N7jQBSUp6ZzmqcKwfgWjcIuEpd5csB/jupbgyFIUCgCREAAdiEDxVHag0EorzJsZGMqvsvofWLg78QN551owsckRYHTh3wQFQzAnudARVSlr3/0ve7sfpqEZNu3/g+zTpyd0bxI5AvBhOAlA26nBJEMpezbqPMvXbTteLLO78sKJnQ2v614qzh6O7ZjXJG2AkEgEBjIsAJICKzSJGjfgi3KQCDyCETGoVTBgLQIWrKKUEuwNVSAJIrLsdMPZPNjiByTJ3v1k1f1MVUAJZEAAaQbSph6dYZWei+ltjzVecEuQC7ZyaykM2n/iivO9NZ3TXxv7pDgFS86rvQ0NdF3Z0ABgGBxkUALsCN++xgeZkIJE1QRCHkyjTZm/6qM17l1ZOuUIZitfC2es9Wz6QzwkT+JYU5JQKhYsKcY3Pj5nli02Zrq/YXirYcivOIlPusWp14XTe4Trzz4neK2y+8Xbxh6xsE/ZtAAQJAAAjUAwIFxSWT7Ek75B8nrBJTACoqH3l2ToLJ/qjXIBfgVIB7cNT1o44LcgNOJAlITqVI5q2qhgIwyAVYUBKRBdLPRNrQa4k/X5VwDnIBphMWLIlATGpI/pxAAHJE6rftcwGesWeArt9TwDIg0JgIQAHYmM8NVlcBgYcOPFSFXaJt0dveK2bz838cifRasWRFpInrB9dHGhc0qBQCMGi9St+j2I6vO+d14omjT4jT+k4T542eV+ktG3L9Ul3cG/KwNTKa3N9VF/gamYFtgQAQAAIaAqrSj264rpPksnrihDeOkoDw4n4xpLhz8vumduFkBZKAWOLr0f7kglqt4rr5Hj9u3C7dZY5F6CPH5gKID1Pii7hJQGg8qQYVVR9//vwAkuDj/bJNij5SQPL4f3SfMOFEnKoADN3bxaNHbrV4NWGxeNet8X3ZbTTrCAEfAcgyk9eRqTAFCDQdAiAAm+6R4kC1QKC/o1+s7F1p3TqdSoswxZV1snPjfZe+L+h2y90LUqcRUUqJR9TkI60C0NHJo5GPuvPQzshjMRAIAAEgAASaBwFOwpBqjisAjS7AzN0zCiI+F2BK1BCTxOL7BLkAh8Xm42uV07YpAF1C1XJGTlLxjMyqPb7EF+m00fNBnWOqpx2X2oJKADIFKJ8TSgAurFWYnuFTXTWpj+RU9guMAeisppKF6uJhNtFYOidKYyDAnxWPJdkYp4CVQKAxEYALcGM+N1gdEwFSglWy9HX0GV1e5Z5wQ5VI4FpJBNTYjWH7TM5NBg6RbtaBg3ATCAABIAAEGgoB+gJNdckk44lQ40krTC7AUUgYDkaeKQCJHDKF7+DzgtrkZmorXFlkG5dEv5UAtCQAoT195FiAopIn3CDVXSmFk46FMHdLhSw07SdJuuKMP1leuTEAbYQox8JktvgFKgAAQABJREFUFz+naQz66gMB/u80zDW8PqyGFUCgORAAAdgczxGnCEFgdd9q34hqZoc9d/Rc8eI1L/bZUG5HSjjfpAeUIKVcwLSK3To56w8GXrHNsHDiCLSl2xJfEwsCASAABIBA9RCQ5I26I6lxoigAi3M5dVqkeoHFAOQEWKRF2KBUh9m9lobxc7CpiTZtBGCQDfz8pufhGenE29NKqQQgI0xDVXghSk9J0vlUW0TuOjb6zqgqAEPIx6LNJZpjoQEz3wABaAClTrt8BCBcgOv0ScGsZkQABGAzPlWcKRICp2b9cWnUiZecdonajFzfunyrNvbS1Zdq7VIaX/nlV8Qf/+CP3Z+P/fBj4kfP/qiUZbw51595vVenylXrr9LaaiNJEjEo7tzSrqXqtqhXGIGw2HQ8mzKZQ6qNMNK5wmZjeSAABIAAECgDAe7+S0vRh3FOZhWm/TEARc7J0Bqz5CtCANpdPavpAsxVkxKaeASgPQYgV70lpQA8+Ik/EZMPPCDN9V1DlZ4LrwP+WpLKTE7EqSQnn8M3V8eq93xJQByykRe+L7+Pdv0gwGN1mhLK1I+1sAQINBcCIACb63niNBYErjj9Cssde/fFqy6232R3VHdJG0GijmHTQ5uuy46T+Zb+o1iCkpQrdc2zl50tzhw60yVzTh84XVyw/IJQG5IYEFdBtqx7mXHbUs9tXKwFO4n827FyR+DJ5WuMD7rp7JvEa85+TaDLO83ZtmIbn4o2EAACQAAI1BgB7v5L5hAByMmsoikJSIhrqOloPgVgAnHaJNFk2i/onml8OX2cNJVrcSxlP1196rgAF2DKuKuVEhWAbaOj2jKzzz4rnn39beLAxz8hOMnoDgyyyRkgSTqeKEaSr74zqgrAEKWXVBdqBlODJQGhPbiKjLd9a6CjbhDg2brhAlw3jwaGtAACSALSAg8ZRxSiPWP/ttiGT29Hr/HW8iXLRZxYazYixbh4wp3PHH/GuGJHtkPcfO7NxnvnLDtH/PLwL717L133Uq9eyQrhdO7IueLRQ49624z0jHj1ciuUDfiRg494y5w/er5Xb5ZKUFwlilN5w+YbBCUKoQQpYUlALlx5oRGWc0bOcfvv3Xuv2H9yv3EMdWZSpcUqsi6IG0AACAABIFA2AiYFVtQkIKHKMIN1+VN66A9ODhmmhHYFuQBLEip0kQQG2AhAWz9tyVVqVsLLGctVb6UqAIduf7uYevvtHnEnjz52550i65CDw297q+xyr2HPWRKA/LUkyVf+jOV4Wjws/qDNBZjbJF2N8zOLiUhS7X5VoHYwNOoGAU7W8tdS3RgKQ4BAEyIABWATPlQcyY+ASZU33D3sH6j0mObQbSKOuDKN3CVncotvQpRlEqk+duQxbZ2JuQmtnWSD1JLSHZdIs3WD65JcPnCtbDorOjIdLmFLpG0mHUwi2Z6RaRNOAhMJ2mpl/eB6sWPVDkEKwDDsutq6AuEJIv8CJ+ImEAACQAAI1AwBk6td2iFOUl16XD2TC3BpMQD1cCucHCoFCFsWYFcV5mTKrVbhmMl90wxL2U9Xfn6VHFPHufVCXu/KBr8n0gcvtpZcdplYd/ddout8/xefk/ffvzhwocbJNj5A2lyc1pOASPKVE3Gq6jSM6JFr+/Zk6lOXAGTJVji5ytdAu34Q4P+Gw+JS1o/lsAQIND4CUAA2/jPECSIgQMooUiTli+zNVIS5fMj3dn+Pd7ntQxOHxOp+f7IROXjD4Abx4+d+LJuiM6u/2fZuRKiMTY1FGFXaEFLd/d5FvyfyzhvPtkyy36YGKdTI2us3X+/+hFleS1VlmG2Ncj/sWTTKOWAnEAACQAAIREfApzhz3h8Jx50y3al/6VOc0skdd4cSYgD6XIANsduiWz8/UirN+DxJQPH+SrXTXd3GpVMMS3WQnwAMigGov2dNhXwpqu7D6x0bN4q1X7pTHPzkp8TYF7/o3eYxGt33V4xs8wYvVKTbcGFa/+JbPpdUm+51o5J6oQTgrCXOJE9Mks36Er5QMhuUxkAg3a5/Cc9fS41xClgJBBoTgep9TdaY+MDqJkHgu09910f+hREgYffLhaYcF8lK25ZOpRMn/2x4kRKTSMfBrkHbEF8/KQXjljDFW9z1Gn38XN7yJjvgYPTBYM/xPe5PwDDcAgJAAAgAgTpFgCtt3Ph/DgnIVWu+DK/OeSTxE+dohclJbTgnwLSbERs8fpicxt0KZX+lrjZX33hJQOx/i4s87l2JMQDl+Uk1132hHt6jMD4ub89fedxB/a7bkoRecUYniWXsQ58CUIkpWAiLAbiQBZj2UF+DJndouZ80kROPsh/X+kOA/1sNI4br7wSwCAg0LgLxP0U37llheQsjQGq2ShdJyh2bOqZt9fTY01o7yQYRZ6Q8bJRiIuGOTB5xzQ9SNd5+4e1iNr/4Lbl0Uaa4duQyPJNf/Baau/pKbEjN2N22+G193IQkcp1muZbiwksK2jseviMSBEjUEgkmDAICQAAIVBUB/kFbuk1yMqVoyAIc5hoa5SCJEICdunpI7isVaLJd6Wu6W1dNyv1srsF030eO2RRvNJiTcWUSgLRkpk+Pb+1TAHKlHU1iRRKAXLUl8efPWHcBXnwvx5Z1m7T21C9/Kfa9850i9/wLov83f0Os+ISTrMRAhnKilZNKpvXRVx8IpNi/Yf7FRH1YCSuAQHMiAAKwOZ8rTsUQGJuO7zJrIqvYssbmsyee1foPThx025wQkYShNrjJG5TBuJQyukTPYCfXIAyj4nj1hqsF/TRzMb1myfWcMCJilPAndScV09gwbOK4Xo/PMFVB2OK4DwSAABAAAhVHQCVjaDMZi4u7ABcmp3y2+GIAEiEVgTBSF+LkkHoval0STXx8tV2Aba6+HEvVTq5Sk2SaOkbWueKy1CQgcj26pnt1ApC7aAtFrafOU+vydeBTAHbOh7aRpLKco56RE9ByjLySi/rRz33OJf+o78TX7hKDr32tkQzlqlW+r1wT1/pDgP8bNsUmrT+rYREQaA4EQAA2x3PEKUIQeOrYUyEjkrvNs83aFGnl7CjJmziETDn7JTU3LAbjV375FUEKSnmuq9ZfJTYNbYq1vcQm1qQmHrx7bLd3OlJRlhN70lsoQuXJo0+KbSu2RRiJIUAACAABIFAtBPgHbRmLi5MphSk/AShYDED6EE9/r4vKWCL4VMKHnysJksam9OKkAt876bbVBdiiDKT9fQrAIMKtEgpARgASIUyvCYmdUeVJcRsVO+XzVV106WzpBVUXJ3kLC269NCaUAHT2mdmlv2ef3bPHSVKjqy3dJCAs1mISry2yEaXyCHA3/qITT3LqF78QnWed5cuUXXlrsAMQaC0EQAC21vPGaRUEwrL2kmrqguUXiIcOPKTMCq+u7lstHjn4iDdwZe9Kt762f634wGUf8MgtbwAqHgJHJ48KqZikzumcHl/GG4hK2QhEVU6WvREWAAJAAAgAgbpBoDiju2BK0iQzMKDZOPvMM+77FfVvBVekCScRQ8ZRfeUUArBtzRoxu3vxiydtUafBySF+P0rbRgBWWwFodQFeUMKZzsLPX1TIMT7eFPeOj4nbTvf1+aZQHMD0smVuv4kAJFfbgoEAJNJGLamOeQWgLxmH4uZccAjHoEJ4FCYmtCE0J8MTfDgZkTOD+ms209+vzUOjfhGQymNp4fRjj4k9r/stQf+Gu7ZuFd3bt4vht/9uIr8v5B64AgEgMI8AkoDgldCyCJyYORF6dko2kZSCL+Nkb6MYdD3tPd5PqAEhA7hbMR9OZGQ9lTB1nkr+kd0vnHqhnsxvKlvCnkW5hx3tMbttl7su5gMBIAAEgEDpCHDCSZJpneeepy2aHxsTs8/s0fp8hBQRgMND2piO9eu1Nm9wBRy/H6Ut1Wp8rFSg8f5KtW2EY7ALsKOmU4pU0yldi1UevzqJGIBLliyuv1DT4gAaMgDzWHvS5gKLEynjunGSUyMPHbVhUCEXYE4A0n6+114mK/qvu84Jaui4oTuFFIK9L3950NK4V0cI8H/D0hW9OD0tJn/yE3H8rrsEfcGAAgSAQPIIgABMHlOs2EQIXHvGteLDL/6wePn68DcVklAJI+WaCJ5Ej6KqDOTCjx95XFat13NHzhVbl2/1ftREH9ZJTXrDhKF6VPkaVfsqVe/t0OMMVWofrAsEgAAQaAQEph7dKfbcfIt45jd+U5z68T01M5m7YEolTtuqlSI7MqLZNfXzn2ltrgBMOR/Q+697tTcms2xY9F4d/H6Jk0Pe5BgVSVryKVKBxvsr1U53LSYWU/cITgLSrg4VRHjZip/0mie7bOOj9JPikxOXknyh+SYFIHe/LS64gnMFYHpBAShVpdIeSRi66zMCMN3TI4e5V3p98szR5H5sSgLSc8kl4vQvf1ks/6M/FOvu+proWL9OWwuN+kXA9m9YWkwKwLD3tHIsrkAACMRDANR6PLwwuokQkK65jXwkmUG3kc8gbVez/Mq+sOtcfk6sG9Tf8A106i4hYWs00/04BF/QGyubeg/kdjO9WnAWIAAEqoVA0Ynl9vzv/76YfXY+Sdjz73uf2PjDHzgx0+ZdJqtlB+3jiwHYNk9I0d+Erm3bxMnvftczZ/LnD4mBm27y2pL4kR1EAA696Y2ife1aMbdvn+i79hox7WRwDSoVJQBZZtEgO5K4Z3MBrpQCMIkkIHTujBMHMOcorWTJj5+UVZ/Sjm7w16kk9Aozi2vQOJsC0CXwnH8DqXRacBfgtKNIVBV/+RN+7xx3P55sZkEd1nXuFkE/KI2FQCgBeOGFjXUgWAsEGggBEIAN9LBgarIIDHcPJ7tgFVcLIm9UM6KOU+c0Un0qNyUocYhaPnj5BwW5W7diOXP4TNHb3itOzi6+mbfh0N9hj5XT1aYH27atEdQfh4wMWgf3gAAQAAKNjsDME0945B+dhUiOmV27HOLi3KofjSvO1A/i3dsu0AjAqZ//XLfPQsL0vvRKb1yoCo8SSpRZuPugXE4q0GS70teSkoCw80syzWQrVwBKd1fT2Dh9bhzAw4e9KYWT416dJ3qhG1zRKG32KQAXknJwBSCt4apHyV1XiSVI/UQAioMHqeoWcj3nhfbjWCRFhvK90K4OArZ/w3L37gu3yyquQAAIJIwACMCEAcVy9YnAladfKf5jz394xl22+jKvjkr1EKCYiiiVRSCqSm9N/xrNkL6OPvGeS96j9fFGOoWoERwTtIEAEAACYQhM3Hufbwgp5mpCADIXTJUA7LpAz9xO2Vdzx46J7NKlrv3FuZx2DlIA8hIWh6+iCkAnK3E1C3eNlXtzF1vZT1d+fh6TUR1rcntV75daJwWgWjQFICd5nYE+YnUhTmAxqgLQWcMlnjN5dVu3niECUCn542YCUPjiIeL9iAJbw1XV3zvc+MzgoGjfsIF3ow0EgEBCCPj/cie0MJYBAvWEwIUrLxRPHH1CPH/yebF8yXJxyWmXRDLvz+//c5Ev5sXx6eOh46Xa7tu7vq2N3XN8j9ZOonH6wOmRlqk3FRbiwkV6bDUZRK8V+Rq2GUAE7qalm8SuY7tsQ9APBIAAEAACDIEJJ6g9L7N79/GuqrSLs3oSBlWt1bn5TDeZQlHJ6jv10EOi92Uvc20zxQDkRgeRXzTWlyGWLxChbVMZhpGPEZaONcSqAFxQwpkW8xGAATEARb6gL5FAEhBaMM0IwMKpRa8BrrSj8ZyskQrAAssCLF2F+RlpDZfozKWoqhVXAaj05Mf877eLThZgblfKSQKC0rgIpNrtZH3X9m2h70cb9+SwHAjUHgH89qz9M4AFVUCAMu++ZdtbxNTclOjMdkZ2ESXijwjAKKWSZFtXtkuQu6ssRGJGKc+emI83FGUsxjQHAsVisaIHuensm8S9e+8VP3z2hxXdB4sDASAABJoBAYp5Nvngg76jkAKwFoXIFLWkOxaTUhBx03XeeWLy/vu9IZOOG/AiAagnrDAqAENUeCZyyNssYkW1WZ1iIwbVMUnWrQRglz22o0q4ki2STDPZxRNyJOX2GqQAFHld5UmZWG02U8ZWtUj8+XgaQwpA07sTTgDmLArASqkhVftRrx4CMvmQacfu7Yj/Z8IFfUAgKQRAACaFJNapewTIfZGIwDglKvlHa4app+Lsy8fa1iZFVq7A3qwpky9edbHSqn210uRU7U/YOBZwV2Hba4yfqCPbIa5cd2UoAfjUsafE9pWI4cLxQxsIAIHWQmDq4YeFqqiTp68VAViY0QlArsTpcuIAqgTglJMIxCvcPdTgAhymABQsBp63dpwK7esklBBOYgm1yCQUal8l67azpuIoAFlMPM3eCrm9pvuYC7ASA9BHOhIByJ6zjCPpSyizkITFRPK6CkDDF5TpXuYCbFIAEka+115rxnrWXh8N3AiKAdiNBCAVf7K5o0fF1COPiOlHHxWUoZ6u+ePz6tv+G24QKz/1ycg2zDpfZo39wz+IiXvvFXP7nxf0Wa/NySjfc9mlYvDmm0XHpk2R1wobWHDU6WNf+pIY/+73xOxzz7lfoLQtXy6WXHGFWPr63xZtK1eGLYH7DgIgAPEyAAIJIVBJBWBcE7vbusVIz4i4bE3rxTo8PHFYrO5fHReyphnPiT31YEEkH6ldD00ccv9w0+snzF2bYgaOzyiBw9WNnHqQHWwomkAACACBpkVg4r77jGejD021KEUeA7B9UQFI9nRv2y6OKoZN79zpZg6mD+xRYgByd1FlKbdqIof4mLA2/S0j8q04OakN9cWq0+4m36Cstq4dTAlnyw5MFvDzByoAc7oHSlJur5nePg2MgpYFWP9SmVSHPptlDEDFVdw9W8e88tGmAPTF8XMmZXr0L+ZtWYDhAqw9soZv2H5PpLu7RedZmxv+fPV+gF2XXZ6IiWP/9yvi4Cc+4VMyU8Z7+jn+1X8Sox/+kEsElrshEX57f/ftYvaZZ7SlZp9+Whxzfo7/0z+JVZ/5tEsGagPQ8CEAAtAHCTqAQGkILO2aD5Jd2uzgWe970fu0AUHJGLav2C6uO/M6bXwrNWbyenyjVjo7EXKTc/oHojjn/4sH/sIdfvmay8VV668KnLqyd2UgARg4GTeBABAAAi2CwKQhAQgdfe6FFwSprZJy64wKp48AZC67XVvPJ5cG51uceYdNIqimf/lLhxjcNp/JVdmIK8PolowDpwzTqpxM0m7GaFAswTwjAKutACRzyQ04zwlAh5y0FX7+IALQR5hlkkl8wWMA5pUYgH6lnaMAZKpNabNNAehmK1ZeQ4QFKQB9MSSddbkCVSyQiyp+rvswc01OZaEAVDFqtLqNAOy64AKf4rTRztZo9mZXrBAd69eLiXvuiWX6iW99Sxz4oz9y59DvlKVveqPoueQS5/dFu5h+7Ffi6Be+IOaefU4c+NjHRWZwqeh75Stira8OLkxMiL1vv90j/wZe8xrRd+01bnzSyft/Ko7+1V+JwsmTYt9/fY84/cv/KDrPPFOdjjpDAAQgAwRNIFAKAqM9o6It01bK1EhzMmm80YkEVIsPOnDqQGQEghLbVCJxTWTDMBAIAAEg0CQI5J0PJFOOa5WxOMRa7uDBqrss8ayzPBYXxYfrOOMMMfPEE57ZU04cwHkCkMcA9L83sX2wl4txMkn2x72a9gkjH+PuEWW8SwCO6ZlrbdmBaT2ujuMxGdU9K6V6yzAX4NgKwAW3ZV8MwAXi01VoOgStSja7JN7CPHlGUk9yPOQ99TqfQERXQwokAVEhari6zQW4+0KEjqnGwxz+L/9FdJ67xc1Enx0eFrP79ovdVwV/8a/aRa64B/903k2YVJtr7/yi6HT+bsjS5azdd8014tlbbhUzTz4pDvzJJ8SSl7xY0NhSytG/+VtBSj8qI+//fTH05jd7y3Q7pHH3xReJZ19/mxtug+xa+3d3ePdR8SOQzFdJ/nXRAwRaCgG4O0Z73K2szouGUPVGnbPsHMr7a9xw3/g+Y7/aiXiOKhqoAwEgAAT8CEz+9Ke+OHXqqFq4AfMYgKYP4hQHUC2TMg6gLw6bX0fgusUyt2J1rSiEjzreVjep/WQSCtucSvSbyD4TpnJvHwHqKN6KLJahHFtkMQBTlVIAqjEAfW7HjgswjwGYmyeC/QrAReUjP6erAOQZqB31KR8nz65eSXHox8JPPqtzUK9vBGy/BxD/rzrPbdm73il6r7xSEPlXSjn1o/8UeSeOIJXB216vkX9yvcySJWL0g3/gNvOHj4jjd98tb8W60r//Y06MQSrtGzY4SsM3+eYTCTjwm7/p9lMM26mdv/SNQcciAiAAF7FADQgkgsAFy/U3zuePOu40ZZYv7/yy+PQ9nxafufcz7s/DBx52V7QROGVuV7Hpc3ldPaBu1NOmx4FR78WptzIxFef1QAlxXrfldWJN/5o48EYe28rPITJIGAgEgEBTIzBhcf+Vh57bG/5lixyb1FVVZdGa5K7FC6n91EIKQPqd7o8BaPZ8sCXHoDWjED7q3rZ6ur3Ddyu9kITCd6OCHb5MwOTWylxm1e1N98g1ltSikz/7mcipakJGxiWlesv02WMAGrMAs/O4hBy56jJ3XfW5c4KHFIAF7irtEMUmPFS8qO4mHeHkc0JkKN8L7eogwElluWunk4Ucpf4RmN65qGxf8pKXWA3uvugi102XBpz83r9axwXdmHC+SCuMz8cc77/hekFfMpnKwI03eN0nv/99r46KHwH/V3f+MegBAkAgBgKUmVctlDW13DI1NyUm5ia8ZSSRNlewE2re4DqqtGf8HzSCzBvqGgq6bVWwBU5q4ptBsSHp2G1p/cPa5uHNgn4++oOPxkYlTPV69rKzY6+JCUAACAABGwLjzhv6k07mv4IT943iAXVt3yZG3v1u2/C66LclAJHGze2vAQE4y7IAsxiAZFvXBToBSNkhKWuxL4YbU4bJc5ECTs/PK+8kRwCaXIBNfYs7V6bGCcAwN2QT4TXnBLd/7i1vFbkDB0RmaEis/fu/Ex2O0qVSqre0o8xRS/7UKa9pzALcrr93IAKwMO2Pt6wqH/k5XQUgz0BNCsAAtag0ap5w1F2Ak0qIIvfAtQ4QcBLOqK+hOrAIJlgQyB8/4d3JOr+zbIWI3kx/v8gdOiSmHnrI/RtiI39ta0w5X4zI0rNjh6z6rp1btoiU42JMyaHUOb6B6BBmChXAAAEgYEWgt73Xdy9I7RR0z7eQpSOMbLFMq7vuoCy0dMazhs/SbC4lm2/QHtriTdgIIgBJYZkkNkRKB5UkiO+g9XEPCACB1kJgdvduMe4EHT/1H/8hyLV25vHFGHX1iMScQ+bImEXSvq6tW2XVvdbCBdinAOzwfzHXtmql842RTvpQgPXiguunPIQtEYOqBJNj5ZUTQ7I/7tXsAlz+F66x7ehadHuluZwQ5OuZzk+ZMon8o0JudSe+/vX5aT4FYDIf27gCkD4wE8lGxUfyOqSMYESvS8jNTM/bqPxffe6c2HPnlOMCjCQgCtLNWe1yCByUxkBAzXSeP7n4BQK3nj4DFxa+YKDfAZTJN26Z2T0f+4/mtTvJSmyFiMX21avd2zML8QJtY1u9P5m/JK2OIs7fUghQdtQzhhYDndLhKaFCnsVqSRKU507ovzCDMr3+7IXFb0qStAFr1T8CSRJ8YafdO743bAjuAwEgAAQSQ4AHDyclYD2XyQf1v8Vpx+2y9xWv0EyuhQtwgSkAKZsuL/S3JM0JwBlH8cXdMBkxJNcJcsU1EWByXpyr2QVYJ+PirFfq2HSXHtQ+xQhBvi4nxuj+zDOLH3CpnTt0mC5ulmi3svC/pFRvPAswLe+pAH3P2IkByF4L5PrLE4DQGmoMRj7HTQJCryGlUAIaPk657VVdctJHhiIGoAdQg1Y6Nm3SLKcssig6AgedRFH7HPV10I8+ozqt9vUbvI0mH3jAq/PK9K9+5ar2Zf/c8y/IauTr3IH5OaTu419e8EXali93u/LHjgn+t46PbeW27qvYykjg7EAgIgJ3P+4PYkquuOMz42KwazDiKuUNOzRxqLwFajQ7LEbdTWff5OgAi551YeO9gai4CAQpAFVcqwFXEsrXatiJPYAAEGgMBNI9epxYcgOu55I7Mk/iSBs7zz5btK9dI5vuldxqq1141lmb26zbr5CsRcd9M3IMwA47EReF8ImCiclulYCKskYSY7jiL93ZFbis6fw5J0C+WjwVHv9iOaG4d6YP0W6MrcFBgwIw6yPp3Hh+jMwj+1XilxOd5ALsSxrixHHk41QcZJ1esz7XZGQBlvA07HXw9b8tDvzhH7n2dzlxR3uvvrphz1Ipw6+77rrQpWvxfnvJFS+ZV4lTgo477hAUmy/r/P5QCyU3Ovy//j+1yw3foXVEaMi/9fxLQNPUVPfi71+aZ/qCyzSv1fpAALbaE8d5K4ZANdVXFTtEDRYe7h4W5J7ame0UmTS+0S3nEYAwLQc9zAUCQKCeEeBv/utdASg/tEhMM71LRNuq02TTveYOH3YTI4TFjdMmldnwuQAbkmnQFpyYcWO48aQP5B5qKCb3XDnMlHRE3otzNe2hElBx1ipnrOoKR+uEPUsjAcjIYkkAFpnqLSkFoEuekqpvwe2X7JZufP49/QpAUuQVplgYEEcNqsb24uecVwD640/ycWQLL677MFyAOSwN3x587WtF1/lbBf0e7LnkYmtyh4Y/aBMegJR2g7/1W2LMyc6bc1SKz958ixh5/++L7oud5+j8bpl57DFx+H9/Vkz8+Mdu21XxOjgUDaEDwuChL5+oRPldoRJ+/G9d2D6tdB8EYCs9bZy1KgiQElAtL5yKL3dW55vqkmwk4kxNDmIaW0990m7VpjdufaNY0q4HpFbvB9Upky0vHZkO3tUy7SAFYMuAgIMCASDQlAg0mgKwMKG7KKe7e0T7aat8z2Zu/3434YPvRoU6+IciTvTJbbnCjub5YgC2mT9GpIMUgCyhhNwv7tXkAqzGoIu7XqnjU0zxl+paVKAY1zS4TeePHtOGFhfILn8SkGQiN9F7sUxvryA3OVkKJxfeuzKijeL/pbJ6PEgiKPnriCdv4B/WXQLZFAMwwuvBJQ/yBWnq/BUKQB2PBm11numEVKIfFCMC3/jGN8RWFjvWOLAGnaMO4UcqdorLO7tnj9j3jt/zWdHmxOTrffnLxbG/+Rv3Hv877ptg6KBQAVQkiWgY4nWpbr/8b5g3CBVh/ssNYGqOwH88cUi86W8Xferf/bJN4j0vxy/Imj+YAAOk+uqJo3pg8n3j+wJmtdatQpG9gXOOnyvkSgaBCC/KbKtmQ25lEsxEsG4Y3OAm/yCcyE3ANIZeu3FdhIm0PTVrD/w7lWPqgJKfMiYCASAABBxllRP/Ry11rwBUMquS3fTBh34yS5dqxAt9gKKMr9Uq3AU4bUgC4trL+t15vvhw5o8RQUQcJ4ZKPbfpwx0noUpdO848/rrkLsF8LfobTBhoH2YdVzmtzC28L2IKQJEg6cUJwPz4SdcEnwKQCEAWA5Bs5zEA+TPnxLLJbZhee1EUoe5+jJhMJeQOreGOBhCoMwRGR0fFaafpyvF6MZH+jZ/2F58VJ+7+uhi7804x7aj+xMLvMop52//qV4tl736XOPIXf+mZbAo/4N20VCRpGOVvfnFy8bOHnGdZtqW7zX+5WxqS2h9+cjYn/tvdO2tvCCyIhYAkVjYPbxaPH3k81txSB8clbUrdJ6l5c/n5LHPqepTQZKBzwO369q5viyOTi7FwLl19qdi4dKM6HPUABEzk5+6x3d6MfDEvsin/r3167caNIRJGAD5x5AmxbcU2b29UgAAQAALlIMDfzJOLre1LjXL2SWoudwGW9rc5H+ZU5VW1MwGrCgk6q4lIc/vb5lUXEo9CjBiAQURcFMJH7hl0NbkAcxIqaH5S97ov3K4txdvazYUGfXDWCEA2SMa7q5QCkLajD+hqkQpAqT6U91KOm7eJACxM6wk9uOuzf44Tx2/Blc9bm2IAMnJR3lOvLlY+MtTsfq7OQx0IAIHKIkCfHwZ+40b3h/7m5Zws5vRvOjsyIuh3B5WZJxaFMe0b43+maxtdLqbFI4KylefHxwMTgcwtZFOnL9pUd+DKotB4qyejJW+8c9e1xf/vvz4p9h+fEsNL9DdfdW10kxq3ZWRL5JNJBeC6gXXaHN7WbpbYkHuZSJvzRs8rcdXKT5MkqW2n/eP7xdNjT3s/J2fmv5G2jUe/joB8Xei9lWlVc6/KnACrAgEg0EgIcKUVKQ24G2I9ncdHAC6ZD3XB3YDjZAKec2ItvfDHfywOfOxjbtysUs7LMeNKLbkmJwbnXYB1xb78gCfnyGsQEReF8JHrBF1NJCO3OWh+Uve6L7rIiX31ftF5/nli8NZbxeDNN4cuHYaBjAEoKkh6UUxKtcgYgP5Mz0QA6l8cuoo8FsuLP3P+upqfo5OG9LxSUVyAkQREfVSoA4G6RIC+5Gpfs0a0rVjhkX+kHJ969FHXXnIH5olCohykY+OiQn726aetU+j35uzeve79jvXrreNwQ8AFuN5eBDv3nxB33LtHtGfT4n1Xnyk+dNf8P5p6sxP2+BEII7f8M9BDCKgk5v6T+zVQjk4d1dpoBCNgUgAGz5i/Wwkyb3TJaJStMQYIAAEgEAkBqaBTBxPJxpVH6v1a1n0EoPPhiErbaas1s+b279Patgb9rdz79tvd4Oo05uQPfiDW33WXyAzMK+ht89R+l1hi7qYpWxIQh5xRi5uJlScBYcSQHB+UjCOM/JJrhF253UQ41eJ9WCqdFkNv/h33J8xmeT8MAxlrkbJoqiWpJCC0ZrrXogCU7scLG9Oe3F56HfkUgOz14ptDJJ4vBmAZLsBZKADV1wbqQKAeETj1ox+Jwsl5MUffK19Zkold27Z78yYeeEB0WWIiTu/c6aoEaTBllUaxIwAFoB2bqt/JF4rig3c9Iuj6jl/bKE4f8ic4qLpRLb7hjZtvFB958UfEladfWZdINJoLcHebHsOJQJXuvyaAf3X4V6ZurY9chM8YOsP76cjqH1q0wU3eKPXDT6nzguAc6hoKuo17QAAIAIFYCPgUgM7sKDGBYm2S4OD8hB4jVRKYbSwRyOw+/Ysvmwm5Q4c98o/G5J5/Qez/wAe0L9Fsc2U/V/9Rvy0GIFdmueQNi8NGCSJMJVWFJCDcBZgr0Ex21UsfJ8d8dknlH8c7wbh3mb5ebVsvBiCL82hzAebZPDn+vtcPZQ52EsmohVScfJx6X9bNLsDm156cgysQAAK1RYC+KDj85/973gjHLXjgta8pyaCei3Y4X1jM/7468fV/tv7NO+7EIpSl9+VXySquBgRAABpAqVXXF378tNi5f1ysH+4Rb/81SFdr9RzUfTPpjGjLtLk/ar+pXgkVlWkf6pOEzXRu2jakLvvbM+3i4lUXe7ZdsPwCYcrk6w0IqeQLeXHxaRcLihUofwY7B0NmNe/tUhWAW5dv1UBpZQw1INAAAkCgbhBws6s68YbUUs8EoF8BOP8FWDsL6D7nuCypSnj1fGo9f+K42nTrEz/6TzH2pS/5+m0dPP4fjeOumnIud7El8qbI1WEsO6ycy8k52U/XUPJLHRxQ5/bxdsDUmt+yYS4Nc5WaTsOXkCPBJCA2BaDgpKMlCUhhWn//yVWf/DlTEpByYgDKuIgSI5v7ubyPKxAAApVFIDc2JgpTi0k31N1IMf7CRz7ixf8besubRbvjAmwqz3/wQ+KxzWe5PxP3/9Q3hH5fLn39b7v9s7t3exmF1YGTDz0kjn/ta25X944douvcc9XbqDME8PUJA6RWzb3HJsX//P4ud/uP37BFdEDaXqtHUfK+kpQreYEWmfjKja8UlCiF1IvlxkekTLN3PHyHhtwHLvuA6E77lYbaoCZtBKkpg47MCb/h7uGg4e69MPds/HsIhRADgAAQiIEA/U4hFaBKrKn1GEtVZWhhYlLbJ7MQA5DiIKml4GQLLpw4EerKW3CCn5vKoU/9d9HtuDt1nnWW6bbW52by1XqiJwFxCRzuArwQ5J0t6agKO3mX1w4jv7yBIRWfC3Cnfc+Qpap+m5Nj3ABJdlUyCYgvBqAtCzAlAWFKT3JR9mUBZs+cP+fiHCUB0RWA8zEAI8Q7d9zf+Ws3hc9J/GWDNhCIjMDkz34mZp99zhufd8g8WWafe04cv+tu2XSvlOiDl0mHrHvhD/9Q9L/qVaLn0heJrBP7j34vTP/qMTH2f78sZp+aT0LYc9llYtntt/PpsdpLf+fNYvzb3xGze/aIQ5/+jGt73zXXOCFAOgSRhkc//3lHFp8TpEQe/fCHYq3dioNBANbJU/9vX98ppuby4oatK8VlG8M/fNeJ2TBDQUAqABvNLVc5QlWq9CFu3aCeKKUqG7fAJqQApJ9CUY8bFHb0Hat2CFIBytduJhUeW2c2Pxu2LO4DASAABBJFwE8A6iRbopuVuRgnJz0X4OXLHb9bxwFHie9GbsBdIbH8pIsmN4vcI/e/571i3dfvDo2HOP1Lf1gNW+IM3u8mAWHqMJ4cQtpWDQUg34Mr0KQt9XgNIwCFQ7C5RboCy0NUVAE4H6fLlwXYoAAUjpqPKwD58+BndJOAsBiA5H7Ox8mj8qtPaeR46KAAASBQGgLHv/pP4sTXF11m1VWmfv5zQT9qMRGAdJ++mCIVuk2J3n/jjWL5R//IqjRX9wiqZ5b0iNWf/5zY+7bfdci/Z8Xxr3zF/VHnpJ0v2VZ++s8ifRmmzmvFOgjAOnjq//zwfvHDJw+Lvs6s+Mi1Zydq0b59+wLXO+hklEOxI/ClR78kTs2eEs+ffN4+iN35wZ4faD3PHH9GayfRGO2ZT7Bw1rAjmT7ymLbkIwcfEb9x1m9ofWgAAUJAktQcDXLNph8UIAAEgEA9I+CSaIcPeyZyks27UeMKuXAWmWuUJACJ8GhzSMC55xffV8w579W6tpwTaHV+/IT1PqkiTn7/30T/da+yjskdOeKqNdQBbatWWT+YpRxyRi2uAou5ANtiAAYlZolK+Kh7m+rcxavzvPNMw+qyLwwD6WpdUQUgjwG4EKjfnAW4TcPRJfOmdTUfV32mHbc9tdDrpzCjf3HoKgCdfw9RCv/3BAVgFNQwBghUDoHuC7e7GdAn7v+JmH36GZE7etQNUZUdGRHdF18sBm68wZqwoxSr2teuFevuvsslG8e/+z1BSkX6XUR/T5e85CVi6W2vF/Q3DSUcARCA4RhVdMTxyVnx8W/OfyP7gVduFst6k01gsJq5mlT0ME24+IFTB8T4jNnthh9XujxWIi5fX0efZofMsPrqM1/tIwC5XWi3FgJRYkm1FiI4LRAAAs2CAE8EUq8xAE12SQKQngW5AesE4N7QR2RzAZYTZ558Ulbd6/QTT4r80SOiw3ENzvT3C4qzlHdIQLUsfeMbvZjCaj/VuQtnwVFvydh0cqwtK21gEhDmTirXinvt2LBBjH7og+LYF+8U9MFw2TvfGXeJmo0PJQBlIg6fAjA51ZsMqi9ByJ+cf69rjDvIYj3Sh+7CjB4DMNXFXLAZseeShtwF2MlAzV9n0h5+5YpDYXE/5/PQBgJAwI/Ayk99UtBPOSU7PBw7A7ppvzi20HuAobe8xf0xrYW+aAiAAIyGU8VG/cm3HhNHTs2KrasHxC0XranYPli4NASikn+0uk1dVdrO0WZ1tXVFG9hCo0CA1cfDfvLok+K80cZRZNQHarACCACBIARUEo3G1asC0GSXant2dEQ7JgVTDys2F2A5L6coI485LlkHP/bx+VuOuzERZLPP6N4IS664Qgz+9q1yuu/Kk2pQAgcfAWgh86zuuBRPLkHiZukb3iDop9FKGOklcS4qbuJ0xiSxyyxk1ZTYFbwYgDnZ5V5JaccJS1fhGlMBSAlo/DEAY7gAT+vJBmzks2Y8GkAACAABIOBDAASgDxJ/Ry5fEBs/8h3/jZg9n77pPPGaCxeDP9+3+6j46s/2iUw6Jf7kxi1OSBg9u13M5Y3D9+4N/lb54YcfFtddd51xLjrjISAVgPFmlT+aEjiMTS9+eKgFEVn+KUpbwXTW49PHy8osXJol9TNLxvGrtUWIEVjrJ4D9gUDzIdAwCsCJCR/4KgHIyTUKXh5WglyAaS65+Mpy7P98QVbdWIOc/MsuWyZWfPJPreo/msyTbJALp0xOIRe3xgBkCSEWx0dz95Tjm/XKCTXfOeXrQV7lgATJU18WYOc16xKOLM4jKe189jpJOTjJHSUGIKlI1UL/DnxrqwOUenGKKQ6RBERBB1UgAASAQHQEQABGxyrRkTOOrP8jdz/qrvnGS08X56zsT3R9udhpp50mq8brCy+8YOxHZ3wEsunK/XN667a3egkayLLutsUst5RR975993kGn7/8fK/eihXKDNyqJW7yj3JwOn3gdLHn+J5ylsBcIAAEgEAsBFQSjSZyEiLWYhUcTJl91ZLq6tLUW5z0IHVUWCmc0MORZJykIfnjx71pUgFIa6nuxd4AWXEScVGg9OzSpbLHeOUqNVe9JZNTLMzg2WHlQjYFID+3HN9q11R7MBFqVQAmmPgiw2IACiL1nNetyQXYZC9/jfO4j/xZuwSyKQYgJcQhJSknO9mLwu8CXLn33GxrNIEAEAACTYUAfntGeJzZTFr823uviDAyeMhI32J8v+/uPCCePjIhso7qb9PIEvEvv1gMBi1XeergfEYuaj/p1OWYCxx34dVLFwkgOR7X2iEw0DngZl+tlAW9Hb3WpWulPLQahBs1QyBXCFeRVMu47Su2V2sr7AMEgECLIJDu0d/7mGLt1QMUeaYA5MSljxxxYqqFlbxM0rAwsH39ei1To1QA5hVXYNOaQ297m+i55BLTLa3PlAREJqfwBlqy0qY6WTy4hQmcVPTWabEKf/78+B4ByNR4SSa+4ApAsoHczI1ZgA2u3nlOcjPVJ3/WthiAtC/hIc9MbWNhBGGSWBj3QycQAAJAoEkRAAEY8cFudEi6JMtsruAulysUxQfvmlcCBq3/HYcwpB8q5EoMAjAIrerfU+POkVtqvbhhVh8J7FhLBEwu0ao9SZLF6mue9jh72dli97HdYiY/IzYMbhCbhjapW6MOBIAAECgbgXR3j7ZG3SoAfQSgTlxyckREIQBZFmBKgjH18597eOSPHXNJlLmDh7w+qtBeg7fcIuYOHBDdF14oBm+9Rbtva3AbjUlA2swfIyi7q6mEEV+mOc3Yl2rTM+TyM3qu1r4kIGa8+fwobZdMJ/WdEmewQIlA+J6GGIC0foER0lz1yZ91cXbOFwMwvZBp2iUAWdbs0DOQ7ShAAAgAASAQG4Hk/pLE3hoTgEBzIkAuuA8feNg7HJEh5ZZ/fPQfvTh/RPJcveFqsWFp+euWaxfm1xcC6VTt3hCvG1gnXnXGq8TE7IQY7h4OjC1VX6jBGiAABBoFgUZRABYmJjVIwxSApbgAt29Yr+1BLpy5o8dE7pBOAGZHR8XoB/9AHxuhxeMUuklAZHbahfl2F2CLApBlho1gRlMOMbnUagddIISLhbzWnXI8kpIq9IUgZQIunDjhLUkqU498XOilZBuczKNbXJHKMz9zAplcyLkbrySK+VjPoICK7bUXMAW3gAAQAAJAwEEABGCNXgaUDERNCGIyg5KE3PzXP3Fvvftlm8R7Xn6GaRj66gyBrqyembe/s/z4jkenjoojk4sBvqdzejDkOoMgMXPItRolOgJhBGCYQjD6TuaRFJtSjU9pHoVeIAAEgEBpCHAirV5dgHl8tEyP7kXCCRVyjwwrnHBpX7NWUIIGoZByuSOHHQLwoLYUzzis3QxoGJOAsBiA7v6GNTgZJIfwc8v+VruG4eCRcFyNl2ASEMKcMgGrBCCp+rgrrpsF2OACzF/jYQrA3NGjmtrQ3X8hDmUYHqbXR5IZkU3row8IAAEg0KwIJPdVUrMihHMBAYZAGMnChjtfyhd5V9ntJF05yzYmwQU2Lt2orcbb2k00fAjQ6+KaTdc4GlF/RvGOjJNtz7mfVIGbe1JIYh0gAASiIuDLAsxcbaOuU+lx3DWZE5dc8RSJABz3JwHJDg1pR8k7mYC5ArBtZEQbE7Xhs9FRcIk5Pc5sKmtOZsHJILlnKUSPnNtM11AcHLdcysjrZuVVDp406ZVmiUAoBqBgcQeNWYAdm4rT+hfRqU79y2/++qHXJi/ZwUG3KxQPPpHalviTpqHoAwJAAAgAgUUEQAAuYoEaEIiEwC3n3iIuWnWRNnY2H57BT5sQs6Gq/2iqqgB88PkHtdVU92PtBhotgQC9Nt99ybvFDZtvqOh5nzvxnLb+Qwce0tpoAAEgAASSRsBHAE7qrrZJ71fqeqEEIHOFpQypQcVNoMDOmunvE9nhYW0aZQLmMQCzI6PamKgNYxIQnojBFgPQlgSEnTuqLc02Lgrh5SrxGN42xWWp+GSW6AnmKAagKQuwm6U3ZBNO+oadMd3X58anpGVDXaINeyMJiAEUdAEBIAAEIiAAF+AIIGEIEFAR+OIjX1Sbbn0qN+Xrq2TH3hN7xbYV29wtKk0+VvIcfO0bN98o1Ey2nVlzHCE+D20dAXKdHurSlSH6CLSAABAAAo2HAFfScaKtXk7E7eJ2c3IkTAHI3X/pnBS/LbOMEYAGBWC2RAUgjwFIcQo919QFoG1x2Phc+Vz4uWV/q125Os54fof8q7oC0I0ByFSeDslL3gP07IJepzzzc9gZswvuv3T2sKQoJnySVkOa9kAfEAACQKAZEQAB2IxPFWdqegSSdOWsJ7B62vUMj/VkG2zRESD37KeOPeV1vmTtS7w6KkAACACBSiDQsArAJSwGoJOZVy1BxAqNyyuJGuS8TH+/yC5bJpvuNXfIiQF4MKkYgMxGxwWYx4ezKdJcoo/FJyQDw0gh7TBN3IhChBLWReaOmzTplent01AukAuwLe4gqTcDYlXKhB5ywbAzZjQC0OxKLtcyXuECbIQFnUAACACBMARAAIYhVMP7L9owJPZ86toaWoCtS0Fgck53SRqbHitlmchzXn3mq8W/PPEv3viXrXuZV2/2SlebHnOGzsuTsDQ7BrU6H73ODk0cEuMz4+LMoTPFpqWbamUK9gUCQKBFEOBKOq60qxcY8hOnNFN49mJOjhRng5OAFFj8PyJbSGXncwE2KABLjwHYoZ2BsrhyAsgWA5Amkn08SQs/t7ZBCzWi4OCqLfMFHZW0k/QlwZLhMQAtWYBpS7I5KKJ1mrl9h5G92aGl3kmi4OENXqjABZgjgjYQAAJAIBoCIACj4YRRQCAyAo8cfEQbu+f4Hq2ddOOcZeeIx488LnYd3SXW9K/xXIOT3qce16OELJlURuSLec+8uElavIlNViFydMPgBu9U2XTWTUiTlHp0Re8K8c6L3ilm8jOip60n0QQjntGoAAEgAAQUBLgCkBIREFGStDJK2bKkKicmOXHJCY/iXHAMQDc5g2KJTN7AFYCze/b4SLdSXYBNMQAVE9xqyhIDkG66LqEsbiE/N1+vVdpRcHDjPioZnl1Ms8kSgGljDEDmArywJxF8asZg/qx45uewM2aWLoYpKSUGoEiYDOXnQRsIAAEg0KwIgABs1ieLc9UMgXWD68TTY09XdH81y2tHtkNQYpJmKD969kfi8MRh7yhbl28VG5YukljeDVRCEaDs07vHdmvjkiL/5KJtmTZBPyhAAAgAgWogwIk02pNUZhknHl7UMrtvv5i45x7RueUc0XXOOVGnxRpXmNA9AbjdXB0V6gI8fkLbP9PX77azw7oL8Mxu/Xc+DSqVAEwzN2XNgIWGLQYg3U516gpCtw9JQOaRi4IDJQCpdBIQnwLQUa5a9uw86yxxirmXzx9m/v++JCAhrx8oAFX0UAcCQAAIVA8BEIDVwxo7NSACm4c3u+q6MNNJXSULuUKqBKCqwpJjyr32dehxW8pdr17mE26qYnJ1/2qxwfkPBQgAASAABIAAVwASInEIwNl9+8TTr75eFEmZls2KNX/9V6LnRS9KHFiuAMz06PFtuToqrgtwxsmgSiXLkoAIphijTKvpLn+ojCgH5jHdTHOClJfpDn8SL35u05qt0BeFXCVla8WTgPhiAI47vttp7RGkFmLtdV90kTj1gx9o99SGLwlICMmpKQDb9HiT6rq2etBrzzYH/UAACAABIOD8mgcIQAAIlI+AqsgrfzX/CttXbPc6yeX14tMu9trNVFHVf3SuU7N6HKVmOivOAgSAABAAAvEQMBKAExORFxn/9nfmyT+a4SidTnzjm5HnxhlYOKX/7UrzJCCMHAlXADrJGZRicwFWhrjVttER3hW5zVWKxolZuwKcE0I0HwTgPIpRcCjO1UIBeNKf6XnBzbt7xw7jS0B28szPYWfUFIDt9teRXN93RRIQHyToAAJAAAhEQWBRthRlNMYAgRZD4LozrhOv3PhKcd/e+8T9+++3nj5p10q+0Ss2vkK0Z9rdhAuXnHaJ6Mz6v1nncxqxPTGnf5DbeWineOm6lwYeZWXvSlEoLgbKhkvqPFzFwHDdgZDiJhAAAkCgLhEgUoqIBZUw4+62QYbnDhzQbueZa612s4wGVwD6XIBjE4A2F+DhQCuzy8ogAJ0kHmElKAYgJ4RorUikYtimTXA/jBxzj+hkAK64ApDHAHSSzfBkHjLTc+dZmwUR2Zzcdm111LT8TGHPWlcAxicAkQSkCf4h4AhAAAjUBAEQgDWBHZs2CgI97fNuOwOdAzU1mcg/IgFRdASI+KMsyGoZ7BxUm6gDASAABIBAEyFAZFr++HHvRDzTrHfDUMmNHdN6VSJRu1FGg+Kvcpt8BCCLj1acDU4CwrMAy5iH5N5rJWWcM2RHR0s+SRQ31SA3TCgAA6BnBLBpZJFi8TGX7iC8TWuE9fmyADvK1czSxey8NF+6AFO8x+7t28WpH/7Qt6yR7A05o6YADBnr29C1K9mEKKY90AcEgAAQaEYEQAA241PFmaqOQKVdgKt+oAbZcCY3Iz77wGc1a9/3oveJ3o7oAeG1yWgAASAABIBAXSNAbsAaARjDBTg/tkgcuoecm0v8rMWpKScw4aIqnTbwEYCM8AgjIn1ZgPsX4wBnh4fFLHM5locqNQGIO5/ZKNdUr0FJQEohhdS1m7kehVwtzsz4IcgkS3pRjEitOIRj/pTubq4q7bov2mEkAI1kLyO5tX2cRmZIzQIcPwYgxfBEAQJAAAgAgfgIIAZgfMwwAwj4EJjJG96o+UahAwhUD4FjU7rSpXo7YycgAASAQOUQ4GQaV9sF7ZwfG9NuF0KUd9rgiI28gYwLiwFI8Qi5u6e6HXdVllmAaQwRgLaSLScGYMr5ajPMDTiAJDSSQgHjbWdoxn7uLms6Y2HGrwpNXAFoyJ7tI8kV0pESgZhKbLLXSTSS6Z/PZE3rRcGD75tiyUr4fbSBABAAAkDAjAC+PjHjgl4g4CLwnV3fEUSk7Dq2KzIiPFbg7rHdkediIBBICoGpOUeFggIEgAAQaDIEeCIQHm8v6LicAAxT3gWtZbtnsoeTlqb4aGSLjXArnHCysypFdd3MjixT7ujVtpHSYwDSSmSPUYm2sE2gArDTH0OwFKJHP1FztKLgUJw1fLGskHFJIOES0w7RKxy3da+Q67FS1GfcedZZrpqVv8aNZC8RdKTSY+vR0uRmrBJ4UfBQTJqvQgHogwQdQAAIAIEoCEABGAUljGlZBJ478Vws8o+AGp/R36i3LHg4OBAAAkAACACBhBFI93RrK0ZVAFJsvhxTAFaGAJzU7BOO6o27fJoIjyBb8id1t0zVdTMTqAAsPQYgHcJEVHqHI4VggAor1eFPVpYqJdurt2HzVEzPn5/ORLwmrQCk9dIGFaBqi0oAUr1r+zb1tltPGcheumE7Z5bHGQxxF/ZtSGsnTIaa9kAfEAACQKAZEQAB2IxPFWdKDIGjU0cjrVXrJCGRjGyAQQ+/GcUAAEAASURBVEu79ODT21b432g2wDFgIhAAAkAACFQIAa6m42ok27buOB7zj7dtk2P0c3syTsxCXkzESCAB6GRnVYvmArzMrgAsKwagsyEnLlUbVGJI7Zd1EylkOrcc31LXCK7QBVMMwHSyMQAJc9UV1/gMGNHWY3ADThvIXlrLRiBnhvT3eqW8LkAAGp8WOoEAEAACoQiAAAyFCANaGYHZvD8Gi8Tj/NHz3WpntlNcu+la2Y1rGQhcd8Z1oi3d5q4w3D0sLlx5YezVTs7qSonYC2ACEAACQAAI1C0CPhfgSaa4s1jO3X9pWHE2+SQghYlTmgWcsKSbJmLElgmYYgP6sgD3LSa6yg5bCEBHnZdVEi1oRkVsmOz0poaQWCZSKNVWQrIHb8PmqQQRq/KUxWm/C7CakEOOK/ea4YlA2IKc6O3esYONcHLeWBLx2Ii97NLFBCC0mG2cbyO1Ay7AKhqoAwEgAAQiI4AYgJGhwkAgsIhAR6ZDXL/5evHKja8UGecb2fbM4ptaZARexClubd3gOvGOi94hxqbGxKq+VRquUdeanIv2YTDqehgHBIAAEAAC9YMAJ9Rs5AO32EgAVkEByBOAkF0mwsOmAHTPp8Zoc+arpI0tCQiRf5y84ZiEtW0xCWle2NpGBSBcgF3ITc+fPwtTDMBKqN4ySkZpbgO1+Z6dZ5/tGzbz5JO+Pneu5XlTDEC1mAhRIvqD3Pu5Xep6qAMBIAAEgIAdARCAdmxwBwhYERjsGhTpVFp0tXVZx+BGaQiQOzVcqkvDDrOAABAAAs2OQKkKwNwxf2Z0G+lWDoackOSEJa1tIoBsasQ8SwBC89NKBlVbEpBy3X9dOwOyAIcRMOlOQwzAENUg7dkKxfT8+bmNLsDMHZfPKaWtvpaM8zP6R0WT7SaSm9YyjaX+LHMBpjiZvGQGBwMJQFEBLLgNaAMBIAAEmhEBuAA341PFmYAAEAACQAAIAAEg0IQIcEKNE262I+fHjvtu1YwAJPdFlkDDZkth/IRutzNPJUGtCsDR8hKA0KZBSTtCFYCGuHA2Qkg/YAu0DIQXP3Vxxh+CJox05WtEaavxJE3jTW7Hox/+sDZ06W23aW3ZMCn76B5XAJpeF5mBAbmM/+r8G0hR9mIUIAAEgAAQiI0ACMDYkGECEAhGYMvIFm3A8iXLtTYaQAAIAAEgAASAQGkIqOQXrRDkJqjuUC0X4Pyp8BiAZBcnPWwxAPPjelzbjJO1Vc2+S0opkxrKpgxUMQmrp9s77EPadGUYH5g2ZIblZ+ZzWqVtI8bU85uyAJueszqnlHpYEhAT0TvwW68TS664wt2u6/zzxeDNv2Xe2kJ08tiUJjyCCMBKEKHmA6AXCAABINB8CAT/9W6+8+JEQKDiCPR2LAbnps1GekYqvic2AAIcgf7Oft6FNhAAAkCg4RGwKQCJeJvb/7xoP32tSBtcV6tFAHJFYnpJjxFzIsNUksemAMwzBSB32SQykAiV3KFD2j5tSSgADTjKTVLMNVT2y2sKCkAJhe8ahQitlxiAJtKRCLvVn/+ck0Rn1pjQRh7Yds5ICkAitm0FCUBsyKAfCAABIBCKABSAoRBhABAoD4EiC95d3mqYrSIAFxAVDb1O2anVkk3j+x4VD9SBABBoTARMCsCZ3bvF7l//dfHM9deLPTfdJHJjY77D5cbMMQCT/hvtIwB7LASgQ6KoxUYA+jIAOwpAXkxuwInEAGQ2qvualGHafSgAVTi0uo0YUwcVDC7AJjJOnVNKvRQFoNwnMEu0MyhtyfrMFYC2GIByH36FApAjgjYQAAJAIDoCIACjY4WRQMBF4A3nv8HN/lsoFoyIIAuwERZ0AgEgAASAABAoGwGfAnByUhz7+38Q+cNH3LVndj0lxr/zHd8+phiAgr6gy+d9Y8vpKEzomei5vXJtTgJFdgE2ZG3NLlsml/Wu2ZEEYgB26CSlt7hTCSMAjUlAAghFde2mr1tcY9Vzq+pQt79Cce/SfX3qtr56OWSbLYZkZumQto/ZBdjuxVCOTdrGaAABIAAEWhABEIAt+NBx5PIQ+Ltf/J244+E7xExupryFMBsIVBABTkQnrXKpoOlYGggAASBgRcCnAJyYEDOPP66Nn3tur9amhskFmPptyju6V0rhCsCMTQHISCCbHT4X4D4/MZJZNuwztdIKQBESAzBlcB/mpKfP6BbpcL0X2PPnR/cRgBXKehuWBESEuHpzu9V2yqAApNdFuqdbHeaLh0k3g2IACrgAa/ihAQSAABCIgwAIwDhoYSwQAAJAAAgAASAABIBAzRBIdevkASUBmd2rE3758XGfffljfhdgGmQj3nwLROwoRE0CwtRwNjtKdwH2qwIjHsEbFpQEJCwGoFEBGEJ6eRu3QCXNsWAEX2FG/5K5Uqq3zICfUFbhN2UBVu8H1U0KwMzQUl8GXxMxnA2IAVgpLILOgntAAAgAgWZBAARgszxJnKNuEJjNz2q2TOWmtDYaySHQnvG7J3W36R8Ok9sNKwEBIAAEgECtEfAp6nI5wck9rpojm60KQCeRQZKFKwDTS5YYl+ekR5IuwBSbLVBBZbTI32lS8clRYS7ASAIikTJf208/ffFGKiU6zjhjse3UuAJQzfysDSyzkamkC7BBAZhl7r9kvimWIE92ox2TkaXaPTSAABAAAkAgEAEQgIHw4CYQiI/Ag88/qE166thTWhuN5BBIp9KCu7oi2cU8vkSObhjc4P2sH1yfHPBYCQgAASBQIwS4AtBkRuGErgAsEkloUAXSXJvyzrRulD4fAVgFF+C25cs107IrlvtUVtqAiA0TMSOnhhGAaSQBkVAZr8ve+17hklxObL/h228X7aedpo3jBGCl3F7DkoCIbJtmV5wGJ7lpLikAeckuX6F1tTlYmDJ5y0FQAEokcAUCQAAIxEcAaSHjY4YZQCAQgZW9K8Xecd0dKXACbgKBCiAw1D0kXn/+6yuwMpYEAkAACNQOAZ8C0GBK/uRJrdcl/yjhh6FUnADstmQBZi6gNjs4mZnp82cB7nnRi1zFX/74cfeE/de+ynDS+F2pgCQgIpsJXDDVqWeip8EmQihwkSa+ueTyy8QZP/5PUXSS0JC79H6HEFRLYbY6LsAuoU4x9RyS3FTKcwH2e2mYFIBtoyNi8NZbxdidd7qvkeHfe4dRFSjtAwEokcAVCAABIBAfARCA8THDjBZCgBRUu8d2xzrxWcvO0gjAjUs3xpqPwUAACAABIAAEgIAZgVRXl/mG0stdgLmLsDI0cQVg3klKohZrFmAeA9DiiszJTJPLJiVGWXfX18Txu+8WbStXif7rX62aUHI9UIUVogwzxgBkZy7ZsCaZSISoR4qyZBvFGeaaXiG3V0pIQq8p27+Rcsg272zK88oaFIB0e/n/89/E0je90SX+2kZGxPRjjymzWBVJQBggaAIBIAAEoiMAAjA6VhgJBIAAEAACQAAIAAEgUEMEKBYaEV6U/MNWuGrOFv+P5tuUd7a1g/oLROLNzWlD0kvKUwBy1+W0IQswbdi2cqVY9o53aHuX2zBlcZVrhrkAk2tpx6ZNYmbXLncK2Zddobt6yrVwddSRjNTiLsDlEHFh+NKzshGAogzi0eRCnhn0uwBL+1Q3aBN5KMdVEgu5B65AAAgAgWZFAARgsz5ZnCsRBK7ZdI2Yyc+I+/beJx499Ggia2KRZBEY6BwQRec/WSguIAoQAAJAAAg0LwKpHifZUxAB6KjwKO6fJFVyY2NWMBIlAJn6jza1KgAjuAAXHbflwokTmu0mF2BtQIKNcpKAkBmr/tf/FIc+/RnXzXXkve9JJC5hgserq6W4q21hZlq3L1O59zYmVam7uUO2l5N8xETimWIA6gedb5nmeuNC3M+9cagAASAABICADwEQgD5I0AEEFhGgOGpUVvWtAgG4CEvd1OjD0Vu3v1WzpzPrjzukDUADCAABIAAEGhqBjBNXLy+OBJ6BXGezg4PumPzYfGw804RKE4C2mIVcHWXKAkwqMG6flawxHa7MPm6jtlwEEqZjwwax+nN/qU1Dw4KATwGouwCnmIuwZZWSutMD/cZ55SrtTK+f7ND8+2rjhkpnEAFYSSwUE1AFAkAACDQlAiAAm/Kx4lD1hADPUltPtjW6LbP5WfFn9/yZdoz3XPIe0d9pfjOrDUQDCAABIAAEGhIBVwEYYnmBsv56BOAx6+jirO6yax0Y4Ubh1Cl9lBNfzZa1mBMcnOijhfIsmzH1uZljqVKFkg5IApIKiQFYBfOaaguOp88F2FHjVapkLG7lgqlU4+7PX+M0P7PU7gKsrm+aK++Xo0qUa+AKBIAAEGhVBCr316RVEcW5Wx4BUqWhAAEgAASAABAAApVBgBSAYUWNnVe1GIDMBZhiFVKSBVPhBIeJACycdEhMVjJLlrCeyjXLdQGunGXNtzJX23ECUDCFYJIIUAxAU+E2mcYE9fHXOI2NrAAMShhTQSyCzoN7QAAIAIFmQAAEYDM8RZyhJgjY3tQ/cvARzZ5dx+YDYGudaAABIAAEgAAQAAIlIRBFAagSgLWKAZgOIOu4e6TJBVg9AwHlEoplqrLiAM5tVOfK+IpqH+qlI5Bq052y3IQyynKVVL3Z3MrLJgANJF4iCsAyEpMokKIKBIAAEGhJBEAAtuRjx6EricCxKburUSX3xdpAAAgAASAABFoBAVtcPfXsrgvwQketYgDaEoCQWVwdZVIA5lkCkGq6/7o2tncsIGi4RIgBaJiFLhsCnNRykthopYKqt0x/n7aV1yhzT/4aT/f2irSBFPT2Uyp8rnLLSe6TUZuoAwEgAASAQAwEQADGAAtDgQAQAAJAAAgAASAABGqLgC2unmqVGj8vf8z+xZyJeFPXiVPPsxiA5RKABSeRiVoyDoFSzYIYgNVDm8cA5DuXq8bj66ltG7Fc7p5cQZqNGP/PtS2IfKxgQhQVF9SBABAAAs2IAAjAZnyqOBMQaGEEJuYmWvj0ODoQAAJAoPkRIFfYsJJX4ufVLAZgjz1WISdHjC7ALAmIzVUzDItS73Mb1XXgAqyiUX49FM9M5T6y2ZKAlEsAdmzapAHTec7ZWjuoQWF2bCrAcu0K2hf3gAAQAALNjkDl/po0O3I4X0sh0N3m/7DRnmlvKQwa5bATsyAAG+VZwU4gAASAQCkIBCnr5HqqC3Du+HHZ7bsW52Z9faV2FHgSkCUBBCCL5WdSIuaZ3TalVqn2hs0LTgICN8ww/OLcD3NrTVVQ9ZYZMCcBESwuYZzz0NjOLeeIpW96k6DXEZGBw+94R6wlbASggAtwLBwxGAgAASCgIqBHnFXvoA4EgICHQCalv9Fd1r1MpFPgzz2AUAECQAAIAAEgUCUEIikAF9RzhelpUZyctFpWnJ2z3otyY+L+n4ojn/2sIFKymNfjtgXFKuTkhokAzB09opkQNYOqNqmMRpACsJJZacswuXGnBrm8OqeqTRKQ8j4mkopv9A8+4P6U8mDc15/h324lydBS7MQcIAAEgEAjIVDeb/ZGOilsBQJAAAgAASAABIAAEGh4BKIoAGUG3SD3XwLCRLxFBSjvxOjb9653iQJL1iHnB9nJyTWjC/DRo3Ip95odHtLalW6kApKAhLqsVtq4Jls/LAZgJQnXdJ85CUitXW05SS4feaqC7tByD1yBABAAAs2KACRMzfpkca5EEaBvMaOWzcObtaG97dUN2q1tjgYQAAJAAAgAgSZDIIoCULoAV5IAnLz/fiv5R5AHEoARXIBzh3UFYGZ4uKpPEklAqgd3qAtwunIf2TL9FhfgEFVipdGxEYCigu7QlT4T1gcCQAAI1BqByv01qfXJsD8QqBECQ936N/Sr+1fXyBJsCwSAABAAAkCg+RAIItbkaaUCMDc2JruM13JiAE4+8IBxTdkZZCcnN0xKxBxXAA5VlwDkKkV5LrqGEVbqWNTDEQhVVFYw7l3aidGX6uz0GVm/CkA9LI/PcHQAASAABICAFQEQgFZocAMIJINAsVhMZiGsAgSAABAAAkAACIgoCkBJAOaPhRGApccAnAglAJdYnxYn10wuwD4CsOouwPZkZ6GElfXkuGFEIETVlkpXlvQyqQBrTgC2txmhQhIQMyzoBQJAAAhEQQAxAKOghDEtj8D6wfXitvNv83CgpCBE7Jlcg1MiuruwtyAqQAAIAAEgAASAQCQETMk12teuFbPPPuvNr7QLMMX/m3nscW8/UyU7tNTU7faFKQApozBPXpKtsguwS/KRG2hOT27iHqDG7qFWYBv0RiihWkEFIEGWceIA5g4e1NErMwuwvlgJLeYmL1dAEhCJBK5AAAgAgfgIgACMjxlmtCACM7kZ8fe/+Hvt5B+6/EOiI9uh9aEBBIAAEAACQAAIVBaBVHe3b4POc87RCEAi6OiLuvzxyigAJ3/2MyeDyKLCnwi9/htvFMe/8hXXNorX13P55T47ZUcYAcjVfzQvU2UXYNqTlIpFAwEYmrSCJqNERiAVQrbVRgFY24+J6TazArXWysTIDxUDgQAQAAJ1iEBtf7PXISAwCQgAgcZGwKTKbOwTwXogAASAABBQETApADu3bBHj3/724rB8XpCKLjwGYLgLcP7UKTF255dE4eS4GHjd60T76tVi6sEHF/dyap3nnydWfOyPRd+114rZPXvEkl/7NVdVpQ1SGqEE4BE9AzDFaEv3+IlPZcmKVNMOAZifnPStjRiAPkjK68gEu/hWGu+0IRFIrYk2/m/EA7jCakhvH1SAABAAAk2IAAjAJnyoOFJtESiKRUUAWVIoFmprUBPvnjHExOluq/4HpCaGGEcDAkAACNQdAjYFIDeU3ICTiAF44GMfE+P/8g13+RPf+rZY/89fFzz+X/eOHe79nosvEvQTVsJiAOaOHNaWIPffWnzBxe2URoW6rMqBuEZCIBTPkBiBkTYJGEQuwL5SY6ItZYkBWGk1pA8HdAABIAAEmggBJAFpooeJo9QHAvfuvVcz5ImjT2htNJJDIJ3y/wprz5hdRpLbFSsBASAABIBALRHIDAyIttNO80zIDA6KrvPOFSKt/02gRCB5lgXYR2jNBSsA86cmxPg3v+XtlXvhBXHkL/5STO/8pddHlZ4FAlDrDGhwdRPPApz3ZQAeClitcrdSToZYY0EMQCMspXaGEYAp9toudR/bPHMSkBrrRGwxAGtMTNowRD8QAAJAoBEQ0N8pNYLFsBEI1DkCQ121eZNe57DAPCAABIAAEAACiSBASrgVf/onon3jBkHJP1Z88k9FuqtLpHt7tfXzJ/wEYHZkRBvDiTftptOYeughR8qvK/mP3XGHEI6LsVccMqxr61avGaUSRgDmmAtwZtlwlGUTH5PqMH+phkQMyUIdRgBWOvNtpt+vAKy023EYgvzfiDe+wmpIbx9UgAAQAAJNiECNv9ppQkRxpKZEYCY/E/lc54ycI1449YI3/oyhM7w6KkAACAABIAAEgED5CPRcdJHY8M1vaguRG2PhxAmvLz9+QuQOHfLaVMmOjoq5ffu8vjACcJLF+vMmKpUuJwFJ2pCYRBniq3IlYnF2VhuTO3JEa2drkACEDOB2SqPCklbIcbhGQyCMAKy026spBqCoscrTRgDWOjZhtCeKUUAACACB+kQACsD6fC6wqs4QeGbsmTqzCOYAASAABIAAEAACKgI8jtncvv0irxCCNLZj/Tp1iijOBrsATz7wgDbe1OjecaGpO7CPkxtERFLWYllyRzkBWBvvgnS72QU4jLCS58A1IgJhqrYKu71m+vp9htZa5UkJaIylwlgY90QnEAACQKBJEIACsEkeJI5RWQR4Yo/K7obV4yDAY/6lRCrOdIwFAkAACACBJkEg3ae7AE/v3KmfzMm0Si7DaglSABamp8XUo4+qw411mQDEeNPSyQlAh/2bdyteUF3lDzMCsGYuwGYCsNbqMAusDdsdpqistALQ6AIckpm44mDbYgCGkaUVNwwbAAEgAAQaFwEQgI377GA5EGh5BCgJyIdf/OGWxwEAAAEgAASAgBBcxcQJwLaVKwXPIMxdb1Ucp37xiBAhSUIo8UjXtm3qtEh1k2st2SKVdTmWBCQzVBsFoMlOOmCt1WGRQG6gQWFurZWOx2dKAlLpuINhj8dHki9MqDQWYXbhPhAAAkCgkREAAdjITw+2A4EWRyBXyIlP/OgTGgrvuvhdYmnXUq0PDSAABIAAEGh+BLgL8Oyzz2qHbl+9WnBSIUgBOPmg7v5LBOLcwYNaApDOzZtFhiUf0Ta1NLgdNEzaQq7AnADMDtdZEpA2fISwPNrSusPi7aUzpa0bcRb/t0PTak3ymv6NuMepMBYRIcMwIAAEgEBDIoAYgA352GB0tRGAW2m1Ecd+QAAIAAEgAATiIWByY1RXaFu7JiYB+KA6XfRefbXov/EGra/n8su1dtRGqr3NN1QSgIWJSVGcmtLu14oAtMVhk0pFzUg0SkYglfW/HtTFKq16MyUBqfSe6vn+//buA06Osn78+Hd37y7JXXKXnpBKCEUIID0QaQEEowRRUDpIL4IgoMIPUVRAEP0L+pOOAkFFQAVDkxKQ+qPXgHRSIATSey53t//5PmEms7Mzs3u7s7uzu5/n9Up2pz3zzPuZu5v97lP83gcFAHO1lvTLi3UIIIAAAmsF+PqOOwGBAgUSCf+x5t6a91ZGjm/PfztjmQUEEEAAAQQQiF4g2ac1NNOmUaPzDgBqd9yVL72ckZ9O9tG87bay+q23ZZU1NmCPzTaVAccek7FPvguJxuwJDuzuyJ2eCUA0z4aKdQEOGAOQcdjyreq89ssZbCvxeHx+LQArPc5jUACw0l2T86pQdkIAAQRiKkAAMKYVQ7GqV+DT5Z9Wb+EpOQIIIIAAAlUqkKsFYJPVAjDd0ZFxdXaru4yV1sLK6dMlbU0C4k461l+qb18Zc/tt0rFwoXkf9GWg+zi/92EtAL3df3XcwmRLi182JV+X6OEfAMw1aUXJC1ZjJ8jVorLUk4Boq7qk1ZW9a+lSR7biXYADZgGudLkcIN4ggAACVShAF+AqrDSKjAACCCCAAAIIIJAp4NuKybVL06j8uwCveD6z+2+PjTaShn79nNz0faHBP83EL+BjByM7vDMAV6j1nylnUBAm15h1jhRv8hLI1aKyobRjAGoZvT8/OVsl5nVhhe8U1AKw0uUq/Io4EgEEEKi8AAHAytcBJagxgZ4NPWvsiuJ7OTpQujet7ljtXcUyAggggEAdCCRb20KvsnHECKsLcGbXWzvo5j3QGwBs3n577y5FLSes2YOlMXPcN7sLcIenC3Cluv/qBSZ7ZHrZF+0XwLS38dp9gVwtKkvdAlBLnGzzdKEvcbfjXEpBAUCpcLlylZvtCCCAQJwFCADGuXYoW2wEmhubs8rSkPTvQb/fJvtl7Lv7+rtnLLMQnUBXuisrs2Xty7LWsQIBBBBAoPYFUq19Ai+yYehQSfbsmdcYgOnOTln5wosZeen4f1Enb4DDDkZ2zpufcaqGQZWZAVgLkWjy7wIsuVqsZVwBC7kEcgVUy9HqLdWWGUCvdFdb78+HbVjpctnl4BUBBBCoRgECgNVYa5S57AKNqcxv6fv36i/JhP+Pz5h+Y2SXUbtIv579ZNygcTJ++Piyl5cTIoAAAgggUG8C3i6M7uvX7r+avEEFO+jm3nf1W29J17LML5N6WZN/RJ2CytIxb17GqVJx7ALc6P8laEbBWchbIOfMtsnSdwFuslrIulMlA89aDu/Ph122RMr/+dvezisCCCCAQLAAf72DbdiCQEECGhjcc4M9zb+CMuAgBBBAAAEEEOi2QNLTgsmdgU4AoskbVPALAK568033odJoHds4eHDGuigWvBOBrOsC7GkBOKCCLQCDJgFhDMAoboF1eXi6g6/bsPZdOVoA9j34YFny7weka8kSabQC5n2+/GVvMcq67O2u75yc1qcOBW8QQACB7goQAOyuGPvXpUBCEnV53Vw0AggggAAC1SKQ6t07sKga0NCUFXRbsybrmPYZMzPW6QQgpUhBwchOTwvASrbE8nrZDrm6rNr78ZqfQBxaAPYaN07G3nuPtM+cKT023ljCfp7yu6ri9gq+90rfGrK4knM0AgggEF8BAoDxrRtKhgACOQRSPl1i+vQIHgMqR3ZsRgABBBCoYgENqCWbm6VrxYqsq2gaabcA9Exq0dUlOuafOwCjARB3aho12r0Y2fugAGCcugAnA1oAMgZgZLeBycjcfwnry2afyc10h3K0ANTzNAwcaP7p+0on78+HUx4mAXEoeIMAAgh0V4BBFLorxv4IIBAbAZ2IZdOBmzrlGdZnmAztPdRZ5g0CCCCAQH0JBHUDdroAN2WO6as63m7A7TNmZKDZ4wdmrIxgwRvg0C7AOrt9x3xPF2ArKFOplAgIAOaatbZS5a3m84a2qtRZo+sseX8+7MtnEhBbglcEEECg+wK0AOy+GUfUocDItpFy5BePdK5cA0/6kJ7Qb2tJFRU4YLMD5LmPnpOOrg7Zfvj2FS0LJ0cAAQQQqKyATgTSMWdOViEanRaAAQFAa4ZgTfq3fY03ALh+iVoANmW2RtRAZNfyFZJetSqj/Noqq1IpaBy20GBVpQpb7efVcRV9uqTrZdVj0Cv43qMLcLXf6pQfAQQqJ0AAsHL2nLmKBFZ3rJabX7k5o8Tn7XKeeGcHztiBhbIIaDB2p5E7leVcnAQBBBBAIN4CqT7Zw0CkrABaqneLKbhfqyJ78g3dQcff83YhLlsLQCv40znvsyzghkrOAtwjM0jpFK4OW6Q5116iNxpUTQfkXa4uwAGnr8hqv59VUxC6AFekPjgpAgjUhkD9tSevjXrjKhBAAAEEEEAAAQQ8An5dgN0BPL+ggrsLsHf8v4TVSq9haGmGlvCWpcvqAuzt/qtjGuq/SiXfMQCtsRbpARF9jbjHoczK3WfM46x9amxF8CQgtF+psarmchBAoIwCBADLiM2pEEAAAQQQQAABBEonoF2Avalp5EhnlTfophsyAoCeGYAbR42URIlauyU9XYC1+2fHvMzx/7T1YiWTBkC9ie6/XpGIlhuDA1v12QIw+95T6VL9PEZUi2SDAAIIxFqAAGCsq4fCIYAAAggggAACCOQrkGrN7gLcOHrtDMCaR+4AoHcCkNKM/2eux2pJ504aiOzwdAGuZPdfLZvfJCAEAN21Ft37REPm/ZCRcz22APT8fDgeqeBAqbMPbxBAAAEEfAX4DerLwkoEEEAAAQQQQACBahNI+rUAHLUuiGe6WWqLvq4u59IyWgDO9AQAR6871jkgojfeYKR2AZYVKzJyr+QEIFoQ3xaAjMGWUUdRLYR1Aa7PFoD+AdF6tIjqHiMfBBBAgBaA3AMI5CGgM8ySEEAAAQQQQCDeAqnWtqwCNrlaAOpGb+At3b7GOWaNpwuw91hnxwjeeLsAr20B6O0CPCCCMxWehV8AUEK6qhZ+Jo4MbVlZom7ocVYPGgNQCEDHudooGwIIxFyAAGDMK4jixUPg/YXvx6MglAIBBBBAAAEEAgVSbT5jAI5a1wVYD8wKAFpdbzWl02lpn1G5FoBrxwCcZ8pi/1fpFoB+k4CEdlW1C85r9wUaUoHHhAYHA4+q7g3en1P7aurRwr52XhFAAIFiBQgAFivI8QgggAACCCCAAAKxEEi1ZbYA1FmBveu8gQW7C3DnggXStXx5xnW4ZxDO2BDFgmeMM9MCcL4nADgghpOA0AIritrPyiM0sFqXLQADJgHh/su6d1iBAAII5CtAADBfKfZDAAEEEEAAAQQQiLVAr223lUSvXk4Z+3x5L+e9/SYoANju6f6r+zUMHWofFvmrtwuwjgHYOX9BxnlSA/pnLJd7gUlAyice1rItUYcTX3h/Tp2aqEML59p5gwACCBQpwCQgRQJyOAIIIIAAAggggEA8BFK9e8voKVNk4ZSbpWHQIBlw4olZBfOOa5deY02+YSVv999Gq+tw2MQMWRl3c4U3wKEtADuXLs3Ixdt6MWNjGRZ8A4CMAVgS+bB7rR4nvvD+fNjoiRTtV2wLXhFAAIHuChAA7K4Y+yOAAAIIIIAAAgjEVqDX5uOk16WXBpbPG1iwuwC3e2cA9owdGJhhgRuyyrG6Xbq8AUCfWY0LPF1Bh3nLaDJp8J+dtaATcNA6gbDAajJ4fMB1GdTWu8AWkXQBrq2K5moQQKCsAnyFUlZuTlZLAolEopYuh2tBAAEEEECgLgS8QS07ALjGOwFIqQOATZljnHUuWiTS1ZVRB6k+fTKWy72gzzreFpNhLdXKXb5aOl9YN9+6bAGogT6fYF9gYLCWbgauBQEEECiRAAHAEsGSLQIIIIAAAggggED8BIICgN4xAJvWH13SwnvL0Tl/ftb5khVuAagF8nYDJgCTVU2RrAh1rcMWgObe80yUY9b5BAUjqQAyQQABBOpAgABgHVQyl4gAAggggAACCCCwVsAbeNMWgOl0Wtpnzswg0jEAS5m85eiwZiHOSFbru2RLS8aqSixktQBsYAShUtRDWACwHlsAqrH33jPuTAJSituPPBFAoE4ECADWSUVzmcUJ0N23OD+ORgABBBBAIC4C3sBbWmffXbgwa/y9ptHrl7TI3nJ4WwAmre6/iWTlH9UTPTK7KkvYWHUlFavxzMMCqzG4Dyqh7/0Z0TLUazC0Ev6cEwEEak+g8k8VtWfKFdWgQHNjc9ZVJRP8+GShsAIBBBBAAIGYC3iDCtoC0DsDsFhdDxvXG1rSK/G2brLHIrRPWunx/+xyJBszA4BhY9XZx/DafYHwFoD12erS+7OqqoxB2f17iyMQQAABW4AIhi3BKwIhAj1SPTK2tvVoEwKAGSQsIIAAAgggUBUC3qCCBt7WeLr/No0YUfJAg7ccXrw4jP+nZWIMQG/NlGY5LLAVh5agpbnq8Fx9f0YYAzAcja0IIIBAiAABwBAcNiGAAAIIIIAAAgjUlkCiqTHjgvxaADaNLu0EIFoA3+CGq2RxaQGYFQCkC7CrlqJ7mwhzDeseHF0RYpdT1s+Izkpdp92hY1c5FAgBBKpSoD7bk1dlVVHoSgowBmAl9Tk3AggggAAC0Ql4gwprWwDOyjhB0+jSTgCiJ/N2Ac4ogLWQbO3jXVWR5axyMglDaeohJMhXr0Ev78+qhBiVplLIFYHaE+iwZpxf+eqrsuq112Tla6+b185Fi8yFtu2/vwy75Jd5X/Sajz6ShbfeKsuffEraZ82SrpUrzeRVPcaMkZZdd5F+Bx8sDf37551f0I46UdfSf/9bFk+9W1ZNny6dOmmW9WVAw8CB0mvLLaTtG9+U3rvsHHQ4610CBABdGLxFAAEEEEAAAQQQqG2BrKCC1QW449NPMy66cfjwjOVSLGSVw3OSVJ9Wz5rKLCY9k4CEjVVXmRLWxllDx1as06CrN/gc1k26Nu4CrgKB0gu886VoAmUajJvzk59I2gr6uVPX4sWy8uWXzb+FN0+R4Zf/Vlp23NG9S7fedy5dKrO/e6qsePbZrOPWzJ4t+m/JvfdJ61cnWcHLS3J+uZaVSZ2tIABYZxXO5SKAAAIIIIAAAnUtYE3w4U7aArBz+TL3Kqv1XemDbzkDgLFpAZg5DjIBwIxbJbKFMNd6nfnW+zNCADCy242MEDACDeutJz022MBqwfdkt0RWvPSSfHzOOSKdnaYlnrYc7LPnHtIweLCs+XiOLL7zTln2yCOiLQtnnfJd2eBf/5KmEYV9sfbRWWc5wb9Ga3zeAcceIz023ljSazpMa8D5118vnQsXmiBgqm9fGWoFJUnBAgQAg23YgoAjMLT3UDlo3EFmWbsDNyT50XFweIMAAggggEAVCXiDChoA7Fq+POMKki0tGculWPC2bvKeIxmTFoDecoaOVee9CJbzF2hIBe9bp+PeeX9W6QIcfIuwBYF8BQaecor03GJz6bXFFqYLbfvsj+S9vfbK93Cz3/xrrl0b/LOWhvz4POl/6KHO8Zpv6z57y9xLLpUFN94o6RUrzOtQa7/uppWvT5fljz1uDmscOVLG/POfkuq97u9zy47jpXXSV+T9/b8hXUuWWN2R/yYDTz01km7H3S1rtezPJCDVUlOUs6IC7Z3tcud/7zT//vnmP+X26bdLR1dHRcvEyRFAAAEEEECg+wLJpqaMg0wAcFlmADDVu3fGPqVYyApueE6SiksLwB6ZLQCFWVg9NRXNYqIhs2WqO9ew1oHu/WrtvfdnhBaAtVbDXE8lBAZ97zTpM3GiCf4Ven5tAahJW9y5g3/u/AZ+9xRnceXn+zsr8nyz8sUXnT37H3lkRvDP3tA4bJj0/cY31i52dcnKV16xN/HqI0AzJh8UViHgFdCBR1d3rs5Ybc1DlrHMAgIIIIAAAgjEX8AbVEi3V6gFoKcrslcuLi0Akz17ZhQt6Q0IZmxloVCBsCAfk4B8rpqi7Uqh9xfHIRClgH5xpkm75AYlnck+1a+f6Z6bbm8P2i10vX0e3alxZPC5GkeNdPLRv+mkYAF+iwbbsAUBBBBAAAEEEECg1gQ8gTedtTC9alXGVSbL0QLQ0xIxowDWQlxaALbslDl4e/P4zGVvuVkuTCB0nL86nf3WG6wPnSilMHaOQgCBAgSa1h9tjtIJOIJS57JlJvin25vWXz9ot9D1TWPWHbdmVvC51syc5eRT6LmcDGr8DQHAGq9gLg8BBBBAAAEEEEBgnYA3qKCDlHtTWcYA9AQis8pgtZ6IQ+ozaZIMOf/H0mfvvWXoz38mvSfuHodi1V4ZQoJ8ddsC0BMkpwtw7d32XFF1CvT79tqx8fXv58Jbb/W9iHlXXuWs73vQ2v2dFXm+adl5Z2kcvnbykAVTpkiXNZ6gN6355BNZZE06oqnXVltJz0029u7CskuALsAuDN4igAACCCCAAAII1LZAfgHAOIwBWPqZiPOpaZ38rP9hh5l/+ezPPoUJhLZuq9NxF70/qxI2UUph7ByFQGwF5s6dK7NDWthpwUeEdMEt5YX1/daBsuKFF2TJ1Knyyc9/YWbj7T3RmgV40CBZM+djs37pgw+ZIgw4/jjpvfOXCiqOjtk77LLLZPbJJ8uamTPNZB8DjtFZgDdaNwvwDTdI1+LFJlC43sUXF3SeejqIAGA91TbXWrBAWtIFH8uBCCCAAAIIIBAfAW9QoXPhwqzCJZt7Za2LeoV3dl1v/jp+Eql+BALHALQCsHXbAtDTSjY0SFo/twpXWicCkydPznmlOk59JZK2xh1+2a+kzx4TZd5118mi2+8w/9xlaR4/XgYcf3zBwT87r+ZttrZm//2HLJhyiyy45Rb55IIL7E3mNdncLANPO1X6WTMRN1hjDpLCBegCHO7DVgSMwPsL30cCAQQQQAABBGpAICsA6OkCrN1/yxFw8ZbDS5tsjUcLQG+5WC6NQKIxoF1GSNfg0pQkPrl6f0boAhyfuqEkCKx+/31ZfPc9svrtd3wxVr78siy+6y5Z8+mnvtvzXalBziX/fkCW/vvfIp9PPuI+VrsFL7n3Pln26H/cq3kfIBDwlyZgb1YjgAACCCCAAAIIIFDFAt6ggnuWQb2scoz/p+fxlkPXOclq9VWucjjn5E1lBQK6+dZz0CvrZ6SOg6GVvTk5eyUEplrda7eyxrSLY1rx/PMy65TvSteSJdI4bJgMOuN0aZkwQVJtbdIxf74snTZNPrvid6Yr8IrnnpNRN1wvPcaO7falpLu65KMzz5Kl999vjm078ADpb7X0a9K8Ojtl1X//K/Ovv0GWWeebc+65svqtt2TIOT/q9nnq6QACgPVU21wrAggggAACCCBQ5wKJxqZQgXLMAKwFCOsCnLS6/5ajFWIoBBvLKpBoaPQ9Xz3fB94AYD1b+N4crKxpgSFDhlRsjL8w2K72dvnorLNN8C81aKCs/7dbzdh/9jGNQ4eaIF3L9tvLBwd+SzqsSTo+/tE5MuaO2+1d8n5d+Je/OsG/gaeeKoNO/W7Gsc3bbCPNV25j5f8jq7Xhv2TBjTdK847jpc/uu2fsx8I6AboAr7PgHQIIIIAAAggggECNC3iDCt7LLVfLu7ByMP6ft1ZqfzkRNMFFHbd6ywqSBxnV/u3BFSIQG4Hljz8uHdYEJZr6H3Z4RvDPXcgeG20kbfutHcdw1euvm9Z67u35vF/097+b3fTv8oATjg88ZND3v+9sW3THHc573mQLEADMNmENAggggAACCCCAQI0KhAXe9JKTvVvKc+Xa5dPq6uuXGP/PT6W21wVNAlLPrd68P6tMAlLbPwNcXXUIrH5v3dj4PcdtFlronuPGOdvbrTEDu5va33vPHNK04VjRGYGDkrY6TA0caDa3v/9B0G6stwQIAHIbIFCgQCLgob3A7DgMAQQQQAABBMog4A0qeE9ZthaAOrurZ5ZTuyy0ALQl6ug1qKVf0Po6oPH+fNTzeIh1UN1cYpUIuH8O0x0doaVOr3FtTxUw+pz9+6+jM/Q8ZuPnE4S4y5f7oPrbgwBg/dU5V4wAAggggAACCNStgDeo4IVItfT2rirZclYXx8/PlGztU7JzknE8BYJat9VzC8BU//4ZlZXq1y9jmQUEECi/QOOIEc5JV77wgvPe741OAGKnxhHD7bd5vzYNX3vM6nfekU5rwpGgtOrtt6Vz8WKz2V2+oP3reT0BwHqufa4dAQQQQAABBBCoM4GgoJvNUK4WgHq+oGBkqk+rXRxe60Qg0RjQOqaOx73rM3F3abC69plktZbta80ASkIAgcoKtOy0oyR69TKFWPjXW2XVW2/7FmjZY4/J0oceMtsarAlNem66adZ+M444Ut78wqbmX/vsj7K295440axLWxOPzL3kUkmn01n7dK1eLXMvuthZ33v33Z33vMkWCPhLk70ja0orsKazS+586SO597U58tYnS2XesnZp6ZGSwX16ylYj+8quGw+Sr225XmkLQe4IIIAAAggggECNCwQF3ezLLtcswHq+oLKkaAFoV0f9vOqYkD4pkfRf77Nrza1K9e0rG9x1pyx/5hnpMWaM6KQCJAQQKE5ghdVqr33GTCeTzoULnfftM2fKon/801nWN32/+Y2M5VRrqww4/jiZ97vfS9fy5TLjkEOk3+GHS8uECZJqa5WOefNl6bSHZdHt1mQcXV3m2MFnnVnQzPb9j/6O6EQgnfPny+J//MMq9wzpd/BB0jRmAyvvTln1xpuy4JYp0v7u52MFjh0rfb+xf0Z5WcgUIACY6VGRpTfnLJEzbn1Z3pq7NOP87Su6ZOGKNWb9va/PIQCYoVPehZbG7AHBrZF7ylsIzoYAAggggAACRQsEBd3sjMvaAjBgUPMkLQDt6qib10RDo++11vt4Vqm2Nmnde29fG1YigED3BTQwt/jOO30PXPnii6L/3MkbANRtA08+WbqsLrcLbp4iXStWyPxrrzX/3MeZ91bL3cFnnGHNBrxf1qZ8VjRY3f5HXX+dzD7te7Jm9mzRLsdB3Y57WC0MR/7v7yVXK/98zlvL+xAArHDtavDvkOv+TxZZgb6mVFIO3G6E7G619luvrZcsWbVGPlq4Up58b54898GCCpe0vk/fq3FtM2dboXdTb2viPgKAtgevCCCAAAIIVItAosk/0GKXv2yzAFsnDApG0gLQro36eQ2aBVgCWgbWjwxXigACcRPQz8FDzj1XWifvJ4vuuN0Kyr0oaz7+WLpWrZJkc7M0jRolzdtvL30P+rZpvVtM+bXr8Ab/uksWWUHLZQ9Pk1VvvyVdi6zx/qwypAYMMF2LW7+yj7ROmhT4N7WY89fasQQAK1ijq9Z0ynf//KIJ/g3u00OmHDteNhmaPejzt7cfKe0da5vPVrC4nBoBBBBAAAEEEKh6gaCgm31hZW0BGDALMC0A7dqon9dEwFh/9d4CsH7uAK4UgfIIDLvkl6L/oki9Nh8n+q/QNHrKzXkdqkHF/oceav7ldQA7BQokA7ewoeQC1z32vrw/b7k5zxUHb+0b/LML0dRAVdkWvCKAAAIIIIAAAoUK5AoApnpXfhZgWgAWWrvVe1xgC8AG2mtUb61ScgQQQCBeAkSVKlQfnV1p+fMzM83Zd9ygv+w0dkCFSsJp8xFgvL98lNgHAQQQQACB+AvkCgDGYRKQZO/sHiHxl6WERQmk/AN9iSQf14py5WAEEEAAAUfA/y+Ns5k3pRJ4YcZC+WTJKpP917ZYN7vvyvZOmWutb25KycDePSSZZJy5UtUB+SKAAAIIIIBA/QnkDAC2ZE/8VSqloLLQArBU4vHNN9EY8LEsoGtwfK+EkiGAAAIIxFUg4C9NXItbO+V6aea66ba3HtVPXp61SH7zwFvy5LvzxGocaFLf5kbZZ7OhctqeG8qIfs21c/FVeCUDmgfI5I0nOyVvSPKj42DwBgEEEEAAgSoSCAq62ZeQbKl8F2DGALRro35eg7oAJ5Kp+kHgShFAAAEESipAFKOkvMGZv/PpMmfjS1bw72f/mi4dduTv8y06M/Dfnp8l970+R647cjsZv0H3uwnPtqbLDktz584N28y2zwU6ujrkiZlPZHhsMWQLSSbolpGBwgICCCCAAAIxF8gdAKQFYMyrsDaLFzDbL5OA1GZ1c1UIIIBAJQQIAFZC3TqnBvfs9Iu735DOdFpO3G0DOWyH0TK0rafMWbzSjBF43ePvy5JVHXLSLS/IfafvarbZx+XzOnLkyHx2Y58cAp1dnbJw1bpWm7o74wLmQGMzAggggAACMRTIFQBM9a5wADCRkHKOQxjDKqrLIgXelwGBwbpE4qIRQAABBIoSoPlSUXyFH7xyTYdzcHtHl5w76QvWv01l1IBm0Rl/Rw9okf/56qZy9t6bmP0WWgHDKx991zmGNwgggAACCCCAAAIFCGhAxQqy+SZrfaK5fMOuJJqasoqhwT8mfshiqfkVQS39gtbXPAgXiAACCCAQuQAtAHOQdnR2yYbn3Zdjr9ybLztwS/nWduta4/VwDei7ntXi79idN/DN5MRdN5CbnvpQPl26Wqa+8rH8bL9x1jNrwEOrTw6zZs3yWbtu1csvvyyTJ68b227dFt4hgAACCCCAAAK1J6DPURp4S69enXVxSWsCkO48Z2Vl0M0Vfq2+Un2YAbibjDWxe9AYgEILwJqoXy4CAQQQiIMAAcAK1UJLj3X0O284UFIBs/02pJIyYewAufPlj0VbAc5asNK0Esy32CNGjAjddc6cOaHb2YgAAggggAACCNSagAbeggKA5bxWvwBgsrW1nEXgXHERaFj32cBdJFoAujV4jwACCCBQjID/X5picqyxYzUA99CZuxV9VYNbe2TkMcxq9WcnbQEYltbr28vZPG/56m4FAJ0DeYMAAggggAACCCBgBPwCb7qh3GPv+XUBpgVgfd6kgS0AXb2G6lOGq0YAAQQQiEqAAGAekhsO7p3HXt3bZaMh67p36AQgYanLNTtwQ0BLwbDj2Va8wMzFM4vPhBwQQAABBBBAIBYCgQFAqwtwOZNfOWgBWM4aiM+5ggKAiaQ1ZiUJAQQQQACBCASYBCQCxEKyGD+mv3PYjPkrnPd+b9zbh7aGtxb0O551xQt0pbuKz4QcEEAAAQQQQCAWAn6BNy1YOWcA1vP5lYMWgCpTfykwAEgLwPq7GbhiBBBAoEQCBABLBJsr25H9m2XcsLVjvDz29meysr3T95BlqzvkiXfnmW2jrRmCBxMA9HViJQIIIIAAAgggkK+AX+BNj9VJQMqZ/MqRbF3XS6ScZeFcFRYIGANQaAFY4Yrh9AgggEDtCBAArGBdnrz7WHP2Jas65MJ73vAtyS+mviEaBNR02PhRvvuwEgEEEEAAAQQQQCB/Ab/Amx6dbIl+2JewUvmPAcgkIGFmtbrNzD7tM+Mvk4DUao1zXQgggED5BRgDsPzmzhn33XKY/P2F2fLIW5/Jn5+ZKXMWr5JDdhglOinIx4tWmnX/sVoHatLWgkfutL55z38IIIAAAggggAAChQsEBwAr3wIwRQvAwiu2yo/UYF+609MryCcoWOWXSfERQAABBCokQACwQvD2af/30G3kpFtekMffmSfT/vup+Wdvs1+/OKJNrjtqO+nZyCDAtkkcXs03tXEoCGVAAAEEEEAAgW4JBAYAe5e5BWBjY1a5k31oAZiFUicrdBzAdHt7xtXSAjCDgwUEEEAAgSIECAAWgRfFoS09GmTKsePlX698bFoDvjFniSxa0S6tPRtlM6vV3+QvDpMDthkhKWb/jYKbPBBAAAEEEEAAAd/JN5Sl7GMANjVl1QYtALNI6meFT0DY+hBQP9fPlSKAAAIIlFSAAGBJefPPfD8r0Kf/SAgggAACCCCAAAKlFUg0Zbe80zMme1e+CzAtAEtb93HO3a+1XyLFx7U41xllQwABBKpJgK+Uqqm2KCsCCCCAAAIIIIBA8QJ+La2sXFMxmAWYFoDFV2+15qBdgLMSLQCzSFiBAAIIIFCYAAHAwtw4qs4Emhub6+yKuVwEEEAAAQRqVyA2YwD6dAGmBWDt3nc5r6whe7xvWgDmVGMHBBBAAIE8BQgA5gnFbvUt0Lspc1DwXg296huEq0cAAQQQQKCKBZI+gTe9nLKPAejTEpEWgFV8YxVZ9ERDdtf0hE9QsMjTcDgCCCCAQJ0KEACs04rnshFAAAEEEEAAgXoVCGwB2JL5hV+pfbLKkUhY4xCWtwylvkbyz1/AtwtwMrtVYP45sicCCCCAAALrBAgArrPgHQIIIIAAAggggEA9CPi0vNPLLncLwGTPHhnaGvxLJHk8z0CpowX/SUAIANbRLcClIoAAAiUV4AmjpLxkXisCCesbeRICCCCAAAII1IZAVsu7zy+r3LMA9xw3ThK91g0r0jJhQm0AcxWFCTQyCUhhcByFAAIIIJCPgM9fmXwOYx8EEEAAAQQQQAABBKpTICgAWO5ZgJPNzTLqhhtk/nXXSap/Pxl85pnVCUqpIxHwm/DDb10kJyMTBBBAAIG6EyAAWHdVzgUXItDWo032GLOHc2hDkh8dB4M3CCCAAAIIVJmAbwDQau2fsAJy5U7N22wtzVddWe7Tcr4YCviOAZiiw1YMq4oiIYAAAlUpQBSjKquNQpdboDPdKW/Pf9s5rfURQSaMpJuOA8IbBBBAAAEEqkjALwBoxt9jyI8qqsXaK6pfAJAWgLVXz1wRAgggUCkBAoCVkue8VSWwpnONzF4y2ymzBgBJCCCAAAIIIFCdAr4BwJaW6rwYSl07Ag3ZE34kaAFYO/XLlSCAAAIVFqBNeYUrgNMjgAACCCCAAAIIlFcg0diUdcJyTwCSVQBW1L1AoqEx2yBFe41sFNYggAACCBQiQACwEDWOQQABBBBAAAEEEKhaAVoAVm3V1XTBEymfFoA+rQJrGoGLQwABBBAomQABwJLRkjECCCCAAAIIIIBAHAX8AoCplt5xLCplqiOBRKNPa78kH9fq6BbgUhFAAIGSCvAXpaS8ZI4AAggggAACCCAQNwG/AGCSMQDjVk31V56G7AAgk4DU323AFSOAAAKlEiAAWCpZ8q0pgTnL5mRcT1rSGcssIIAAAggggED1CPgGAHvTArB6arA2S+ob7GMSkNqsbK4KAQQQqIAAAcAKoHPK6hPo6OqovkJTYgQQQAABBBDwFUg0+UwCQgtAXytWlk8gQQvA8mFzJgQQQKAOBQgA1mGlc8kIIIAAAggggEA9C/i3AGypZxKuPQ4CPhN+JGgBGIeaoQwIIIBATQgQAKyJauQiEEAAAQQQQAABBPIV8A0A0gIwXz72K5GAXwtASWWPC1ii05MtAggggECNCxAArPEK5vIQQAABBBBAAAEEMgX8AoApxgDMRGKp7AKJhsasc9ICMIuEFQgggAACBQoQACwQjsMQQAABBBBAAAEEqlPALwDILMDVWZe1VOpEKpV9OX7rsvdiDQIIIIAAAjkFCADmJGIHBBBAAAEEEEAAgVqYLNL0AAA2cklEQVQSSDRlt7RK0gKwlqq4Kq8l0Zjd3dc3KFiVV0ehEUAAAQQqLUAAsNI1wPkRQAABBBBAAAEEyirg2wKwmUlAyloJnCxbwG+8P1oAZjuxBgEEEECgIAECgAWxcRACCCCAAAIIIIBAtQr4BgBpAVit1Vkz5fabBCThFxSsmSvmQhBAAAEEyilAALCc2pyragV6NfSq2rJTcAQQQAABBBDIFPANALY0Z+7EEgJlFvDvAszHtTJXA6dDAAEEalaAvyg1W7VcWJQCbT3bMrJrSjVlLLOAAAIIIIAAAtUj4BcAZBbg6qm/mi2pX3dfWgDWbHVzYQgggEC5BQgAlluc8yGAAAIIIIAAAghUVCDVt6+IK9iS6NlTkm2ZX/ZVtICcvC4FEg3Zk9MkUnxcq8ubgYtGAAEESiDAX5QSoJIlAggggAACCCCAQHwFUq2t0rbffk4B+x18sCSbaN3vgPCmIgK+M/7SArAidcFJEUAAgVoUyJ5rvhavkmtCoEiBhCSKzIHDEUAAAQQQQCBOAutdfJG0ff3rouOu9dpmmzgVjbLUqQBjANZpxXPZCCCAQJkECACWCZrTIIAAAggggAACCMRHIJFISMuO4+NTIEqCQIPPRzNXV3WAEEAAAQQQKEbA569MMdlxLAK1KdDS1CLjh6/9kKAfGFKJVG1eKFeFAAIIIIAAAgggUBGBhE93X99uwRUpHSdFAAEEEKh2AQKA1V6DlL8sAul0WhatWuScK5lg+EwHgzcIIIAAAggggAACRQv4dwHmS+eiYckAAQQQQMAIEADkRkAgD4FVHavkrflvOXvSAtCh4A0CCCCAAAIIIIBABAK+rf38ugVHcC6yQAABBBCoPwGaMdVfnXPFCCCAAAIIIIAAAgggEDcBn2BfIsnHtbhVE+VBAAEEqlWAvyjVWnOUGwEEEEAAAQQQQAABBGpGINHQmH0tPuMCZu/EGgQQQAABBHILEADMbcQeCCCAAAIIIIAAAggggEBJBRIN2eP9JVJ8XCspOpkjgAACdSTAX5Q6qmwuFQEEEEAAAQQQQAABBOIpkPDpAiyp7KBgPEtPqRBAAAEE4i5AADDuNUT5YiEwb8W8jHJ0pjszlllAAAEEEEAAAQQQQKAoAZ/uvr4TgxR1Eg5GAAEEEKhXAQKA9VrzXHe3BNo727u1PzsjgAACCCCAAAIIINAdgURjQ9buBACzSFiBAAIIIFCgAAHAAuE4DAEEEEAAAQQQQAABBBCISoAuwFFJkg8CCCCAgJ8AAUA/FdYhgAACCCCAAAIIIIAAAuUU8BnvjxaA5awAzoUAAgjUtgABwNquX64uIoFEIhFRTmSDAAIIIIAAAggggEC2QKKhMXulT1AweyfWIIAAAgggkFuAAGBuI/ZAQDYbtJmkEutmYRvWZxgqCCCAAAIIIIAAAghEJtA0coQkevZ08msaO1YSST6uOSC8QQABBBAoSoC/KEXxcXC9CPRs6CmTNpok+trWo032GbtPvVw614kAAggggAACCCBQBoFkc7MMPf98Sba2SsOQITL0x+eV4aycAgEEEECgXgSyp5qqlyvnOhHopsB2w7YT/UdCAAEEEEAAAQQQQKAUAn0P+KboPxICCCCAAAJRC9ACMGpR8kMAAQQQQAABBBBAAAEEEEAAAQQQQCBGAgQAY1QZFAUBBBBAAAEEEEAAAQQQQAABBBBAAIGoBQgARi1KfggggAACCCCAAAIIIIAAAggggAACCMRIgABgjCqDoiCAAAIIIIAAAggggAACCCCAAAIIIBC1AAHAqEXJDwEEEEAAAQQQQAABBBBAAAEEEEAAgRgJEACMUWVQFAQQQAABBBBAAAEEEEAAAQQQQAABBKIWIAAYtSj5IYAAAggggAACCCCAAAIIIIAAAgggECMBAoAxqgyKggACCCCAAAIIIIAAAggggAACCCCAQNQCBACjFiU/BBBAAAEEEEAAAQQQQAABBBBAAAEEYiRAADBGlUFREEAAAQQQQAABBBBAAAEEEEAAAQQQiFqAAGDUouSHAAIIIIAAAggggAACCCCAAAIIIIBAjAQIAMaoMigKAggggAACCCCAAAIIIIAAAggggAACUQsQAIxalPwQQAABBBBAAAEEEEAAAQQQQAABBBCIkQABwBhVBkVBAAEEEEAAAQQQQAABBBBAAAEEEEAgagECgFGLkh8CCCCAAAIIIIAAAggggAACCCCAAAIxEiAAGKPKoCgIIIAAAggggAACCCCAAAIIIIAAAghELUAAMGpR8kMAAQQQQAABBBBAAAEEEEAAAQQQQCBGAgQAY1QZFAUBBBBAAAEEEEAAAQQQQAABBBBAAIGoBQgARi1KfggggAACCCCAAAIIIIAAAggggAACCMRIgABgjCqDoiCAAAIIIIAAAggggAACCCCAAAIIIBC1AAHAqEXJDwEEEEAAAQQQQAABBBBAAAEEEEAAgRgJEACMUWVQFAQQQAABBBBAAAEEEEAAAQQQQAABBKIWIAAYtSj5IYAAAggggAACCCCAAAIIIIAAAgggECMBAoAxqgyKggACCCCAAAIIIIAAAggggAACCCCAQNQCBACjFiU/BBBAAAEEEEAAAQQQQAABBBBAAAEEYiRAADBGlUFREEAAAQQQQAABBBBAAAEEEEAAAQQQiFqAAGDUouSHAAIIIIAAAggggAACCCCAAAIIIIBAjAQIAMaoMigKAggggAACCCCAAAIIIIAAAggggAACUQsQAIxalPwQQAABBBBAAAEEEEAAAQQQQAABBBCIkQABwBhVBkVBAAEEEEAAAQQQQAABBBBAAAEEEEAgagECgFGLkh8CCCCAAAIIIIAAAggggAACCCCAAAIxEmiIUVkoSgUEVq1a5Zx1+vTpznveIIAAAggggAACCCCAAAIIIIBAeQTcn8fdn9PLc3bOUg8CBADroZZDrvG9995zth599NHOe94ggAACCCCAAAIIIIAAAggggED5BfRz+i677FL+E3PGmhagC3BNVy8XhwACCCCAAAIIIIAAAggggAACCCBQ7wK0AKzzO2D//fd3BMaOHSs9e/Z0lnnTPYG5c+fK5MmTzUFTp06VIUOGdC8D9q5ZAe6Nmq3aoi+Me6NowprOgPujpqu3qIvj3iiKr+YP5v6o+Sou+AK5NwqmK8uB2u3X7qHn/pxelpNzkroQSKStVBdXykUiUGKB2bNny8iRI81ZZs2aJSNGjCjxGcm+WgS4N6qlpspfTu6N8ptX0xm5P6qptspbVu6N8npX29m4P6qtxspXXu6N8llzJgTiKEAX4DjWCmVCAAEEEEAAAQQQQAABBBBAAAEEEEAgIgECgBFBkg0CCCCAAAIIIIAAAggggAACCCCAAAJxFCAAGMdaoUwIIIAAAggggAACCCCAAAIIIIAAAghEJEAAMCJIskEAAQQQQAABBBBAAAEEEEAAAQQQQCCOAgQA41grlAkBBBBAAAEEEEAAAQQQQAABBBBAAIGIBAgARgRJNggggAACCCCAAAIIIIAAAggggAACCMRRgABgHGuFMiGAAAIIIIAAAggggAACCCCAAAIIIBCRQCJtpYjyIhsEEEAAAQQQQAABBBBAAAEEEEAAAQQQiJkALQBjViEUBwEEEEAAAQQQQAABBBBAAAEEEEAAgSgFCABGqUleCCCAAAIIIIAAAggggAACCCCAAAIIxEyAAGDMKoTiIIAAAggggAACCCCAAAIIIIAAAgggEKUAAcAoNckLAQQQQAABBBBAAAEEEEAAAQQQQACBmAkQAIxZhVAcBBBAAAEEEEAAAQQQQAABBBBAAAEEohQgABilJnkhgAACCCCAAAIIIIAAAggggAACCCAQMwECgDGrEIqDAAIIIIAAAggggAACCCCAAAIIIIBAlAIEAKPUJC8EEEAAAQQQQAABBBBAAAEEEEAAAQRiJkAAMGYVQnEQQAABBBBAAAEEEEAAAQQQQAABBBCIUoAAYJSa5IUAAggggAACCCCAAAIIIIAAAggggEDMBAgAxqxCKE5xAp9++qncfffd8pOf/EQmTZokAwcOlEQiYf595zvfyZn5hx9+6OxvH5frdf3118+Z75o1a+TGG2+Ur33tazJq1Cjp0aOHKdsWW2whxx13nNx+++2BeRR7TYEZ1+GGKC1nzJgh55xzjmy77bbSt29faWxslP79+8uECRPkF7/4hXz22Wd5Ca9YsUIuu+wy2WGHHczxvXv3lk033VTOPvtsmTlzZs48orymnCer4R2idIzq3vBy33fffRm/ny644ALvLhnLs2bNkr///e/mPt1jjz2ktbXVOT7XsRkZsSBxvD8eeOABOeSQQ2SDDTaQ5uZm6dmzp4wcOVL2339/ue222ySdTofWHPdHKE/eG6O8Nz744AP5/ve/L5tvvrn06dNHWlpaZOONN5bvfve7Mn369Jxl0r87f/rTn+TII4908mhqapKhQ4fKV77yFbnmmmtk5cqVOfOJ8ppynqyGd4jSsdh7w82svxv0b8O3vvUtGTNmjPTq1cs8f+izx+GHH27uoc7OTvchzvtFixbJgw8+KBdddJH5XTNs2DDn78ruu+/u7Meb3AIvvviiXHzxxebziv7u1s8G+gyoP/P6meXxxx/PnYlrj/vvv1+++c1vyogRI0xe+qrLuj7f1NHRYX5P7LrrrjJo0CBzb2y44YZy0kknyRtvvJEzG+6PnETsgEDlBaw/AiQEakbA+onSTzy+/4466qic12k9YPkeG5Snrt97771D833llVfS1sN8aL5tbW2BeYSdO59rCsy4DjdEZfnnP/85bX3gDq3TAQMGpB9++OFQ5XfffTe9ySabBOaj98U999wTmkdU1xR6kjrYGJVjVPeGl3zZsmXp0aNHZ9wrP/3pT727OcvWlxkZ+3qvL+xYJxPeOAJeP/dyd34PR3F/rF69Ov3tb387tH61fNaH8bT1Ycy5Bvcb7g+3RnHv3feC93137g0rOJe2gnWB9arbrrzyysDCXnvttelUKhV4vF22jTbaKK3PJWHJ3tfvtTvXFHaOetjm52ev645jsfeG29r6giq9884757xPFi5c6D7MeW996R147G677ebsx5twASvAFuho3yP6esQRR6T1d35Y6urqSp9wwgmh+el23S8szZs3Lz1+/PjAfKwAZfqGG24IyyLN/RHKw0YEYiFAC0DrtyupNgX02zQrONetixs+fLi89tprOf8deuihTr7WQ5zz3vvm1VdflYkTJ8rrr78u+i38iSeeKHfeeac8//zz8tBDD4n1h1Q0L22Zk08q5Jryybce9ynU8umnnzatK7TlXjKZlKOPPtrU6bPPPit33HGHTJ482XDOnz9f9ttvP7E+aPvyWgEd2XfffeWtt94y248//nixAoby1FNPmW/W9VvgxYsXm2/o9T7KJxV6TfnkXU/7FOoY1b3hZ33++eeLtiwcPHiw3+asddYThrNOWzHrN/j6jT6peIFK3x9nnHGGaeGnV6L3w69//WuZNm2aaS1iBYjEChSbi3z00UfN3xe/K+b+8FMpfl2h98att95qng/a29vF+uJHfv7zn8sTTzwhzz33nFiBPfPzq9u0JaD+nfFLc+fOFW21pc8a2urn6quvlv/85z+irYy0l4H9PPTOO+/IXnvtJbNnz/bLJmtdodeUlVGdryjUMYp7w6bXVr/aSk/vLX1+0edPbS2szy/6++Kmm24SfRbR3jNByf27Y8iQIeY5Jmhf1gcLfPTRR2ajtqA8/fTTzc+11oM+R/y///f/RD+PaJoyZYppDWgWAv778Y9/bH5P6Oatt95a/vrXv5o61Vdd1qS/R/Q5Iijp7w79vfHMM8+YXfS99jrQ5d/97nfmb40ViBQrkCj//ve/g7LJaHnO/RHIxAYEKisQizAkhUAgIgGr62966tSp6U8++cTk6G7R151vW8OKYzWPT1t/sM03ZFYXnfTy5ct9d7e62aStZvxmv/XWWy9tBRZ999OVYd/uleOaAgtWYxuisLSCdqZOrd/c6T/84Q++Qmeeeaazz2mnnea7j7bA0jz0369+9ausfaxAYLqhocFst4LIWdvtFVFck51XPb9G4RjVveGthxdeeMG07NFv37WVj33fhLXi02/yL7zwwrT1oJ5esGCByfKRRx7J61jv+VlOp+Nyf1hBnrT1wd3UY79+/dLWB/qs6rG+OMhohaH3jzdxf3hFCl8u9t7QZwgrkGvq1Prix/dZQevUGjLE7GN1501ri2BvsoIG6R/96Edpq9upd5Oz7P7bdMwxxzjrvW+KvSZvfvW6XKxjVPeG+mvrL7vVmT676t+DoGQNWxPYWswasiRtBaHT2pLQTvbfJFoA2iK5X60hgdJ/+9vf0vqZwi9Z3fmdzxDq+9hjj/ntlrYC+s6z4nbbbZe2vpzO2E/vIV2veegzpfY88UvW0AFmH93vlFNOydpFz2M1VjD7aCtivUf8EveHnwrrEIiXgEbqSQjUrEApAoDWWBrOH0mr9VegnTUOnLNf2INWYAYBG0pxTQGnqvnVhVjqh259QNIuvkFJu93pPvrPGiMwazerJUfaGjfQbLfG3Elb37xm7aMrrBajTj5Wq1HffbwrC7kmbx4sp9OFOEZxb3jt9cPBNttsY+6Dn/3sZ+ZDm31vhQUAvfnosv4eKvRYv/zqeV2l7o+77rrLqUMN5gSlK664wtnv97//fdBuGeu5PzI4Cl7o7r2hwRT75/K8884LPK817pqz3//+7/8G7he2Qb9s1C8k9Xz6NyhXl0A7r+5ek30cr5kC3XWM8t6wWpI59481JnVmwYpcsu9fAoBFQnoO1wYNtu33vvc9z9a1ixqss/exWg/67qPr7X1OPfVU330222wzs48+xwQ1bPjlL3/p5KP3Zr7JPjf3R75i7IdAaQXoAmz9ViIh0B2Bm2++2dk9qPuvNqXX7jeatLuF/iPVhoB2w9KkA2cHJe3CZXeh0S4T3qRdbXSgZE16D2lXHL+kg0Db6R//+If9lteYCkRxb3gv7be//a3pwqeDglute7ybWa4igSjuDzsPvWyd/CMojR071tnk9zvI2cibigtoN1876eRlQUmfI3SiF03Wh++g3ULXa/fgL33pS2Yf/RukQ1WQ4isQ5b1hBY3Nheqzi04SQ4q/gPuzw3vvvZdVYCtEINaXQmb9F77wBdlxxx2z9tEVut4ab9ps02GI9Dh30mEB7Ak+DjroIDOplHu7/Z5nUluCVwSqW8D/U2d1XxOlR6BkAkuXLjXjvekJdJyloDG1dBw3e3wPnWXNTjpunNX8XubMmSPWN+/2al6rSEADMZqsb/IDS71kyRKxutiZ7fb+7p3dM7tZ34i6N2W8t7ptmFkgdaWO2UOKt4Bd18XcG+4r1PEjrVZ+ZpWO7aYzBJKqVyCK+8POQxXef//9QAz3h0X3MYEHsKFiAlYXfefcOmZWULK675mZWnW7PmPobJ2FJHdAOOjLp0Ly5ZjoBaK6N2bOnOmM7XbggQeaWXu1tHov6O8RHQ+y0Psp+qsmR1vA/YWP38+qPmvYnzXCniU1P3u71rV3bOp8n0l1NnH77wnPpHYt8YpA9QkQAKy+OqPEFRTQb901iKdJv0HVwfX90v/93/85q3faaSczGO8+++wj1rgrYo2dITro76BBg+S4444zA/s7O/Mm9gI6kYsmbTlht/L0Ftrq/u2ssvd3Vlhv3nzzTWdRv7UNSvqBz27J4z4maH/WV1bAruti7g33FZx88snm981hhx0me+65p3sT76tQIIr7Y8sttxT9m6LJ6sYnH3/8cZaEflF1+eWXm/XWjIzO5A9ZO7IiFgItLS1OOXTip6CkrXb0yyVNGhjQLxO7m6xxu8wkA3qcTiDTv3//7mbB/mUUiOresCd20KLr74+3335bNBCoE9DpM4ZOUGJ1/RRrdnGZPn16Ga+QU4UJ6CQ+dvJ7VnQ/F/ptt4/VV/d293G6zb3s3k+3eZO9XSeUsboKezezjAACVSBAALAKKokixkfA3f03rAuF3ZReS67BQO1y88ADD2S0+tNvdnUW4K222kqswX3jc5GUJFRAg7YakNGkMzLqjHnWOC1mZmftpqszp+msnJq0y6Y986JZ8fl/+uCkSR/urXGYPl/r/6IP5pqsAaHNt/X+e7E2DgJR3Bv2dfzlL38Ra7xRc3/85je/sVfzWsUCUd0ff/zjH00LdP0bYo0PaWaM1GEFtEWGfinxxS9+0bRQtsYplT//+c+0HI35PWONA+uU0P2B31n5+ZuXXnpJdPZ4O2mrru4mnQnUbp3u7p3Q3XzYvzwCUd0b7mdSvW90Zti///3vJpBsX4neWzpbtDVusXm11/NaGQHtJXTJJZc4J9fgrDfZz5K6fsSIEd7NGcv2s6SudB/nXc43H/1CIt+ZxDMKwgICCFRcgABgxauAAlSLgD402Q/nEyZMkA033DCw6O5uG9///vdFxwT84Q9/KNotS7tc6Df3Z599tmlBqOPwaNDIbsYfmCkbYiGQSqXklltuEWv2NvNB+/rrr5f99ttPtt9+eznggAPkn//8p1iz9oo1+2rGw5u78NpCR5M146N7te97dwsA94c/351ZWVGBKO4NvQD9/aG/NzRZg25LWLdAsxP/VYVAVPeHtsCwJgUSa1IY0wLjrLPOMr9zdtllF9FWo/qhTNe9+OKLon+rSPEW+OpXvyqNjY2mkNZMvk6Azl1qDQZYE4S4V4n9dyRjZciCdvW089C/Pf/zP/8Tsjeb4iAQ1b3hfibVLya1J4s1iZ1p7afPpBoQuvjii0XHiNTlI444Ql555ZU4ENRtGXT832effdZc/ze+8Q3RIWG8yf07INfzZNizZFT5eMvHMgIIxFOAAGA864VSxVBAgz72wLlhrf+06O5m8fow9atf/UouvfRSM2i7PmBpl4vLLrtMLrroInOl2mVQP+iTqkPgv//9r2gLrddee823wNaMa6KtRXWsR7+0atUqs1rvhVzJPe7bypUrc+3O9goLFHtvaPH1y4FPP/1Uxo8fLyeccEKFr4jTRykQxf2h5bn33nvNlxB+XwpoN08drkJb89h/s6K8BvKKVkBb3GjgVpN+Eag9BnRgf+3uq38rtBeBBoK0RbD7b0Z3/h5owEe/aLS7GFszQ5uhSKK9EnKLWiCqe8P7TKq9F7QlsTXzq7mn9DznnnuuGVZAr0GfW+1gcdTXRH65BbSxwTnnnGN21K76V111le9B9rOkbnT/bvDbOexZMqp8/M7LOgQQiJ8AAcD41QkliqnAlClTTMn0j6jOkhWW7Jn6dB99sLJb83iP+cEPfiDrrbeeWX3rrbfyYc0LFMNlHSxZx9DRD2jDhw8XvS8++eQT05VGv0X/wx/+IL169TJd73bYYYeMsVXsy7HvD/cAz/Y276s+iNtJ8yXFVyCKe0O7cv7pT38SbS2m3Tn9Bv6OrwAlCxOI4v7Q/DVArLOHa7e+/fffX5588knTNVQDQtrqT1v2zJgxw+ynf6uYcCqsVuKxTb8QnDx5simMjs+m9aqzyevvfP17oy3Kddbn733ve06BdUzhfJJO7qDdfe0WXToWpXs2z3zyYJ/KCURxb9jPHHoVek9deOGFvhd0yCGHOC3N7rvvPidg7LszK0sioGMwaos//bnVzxu33XZbYC8Ad73mep4Me5aMKp+SgJApAghELkAAMHJSMqxFAW2Gry03NGl3z1zjtrkfzL/85S+bD/N+LjrJwx577GE2aSvAsNlD/Y5nXXkF9AFKH5C127bOhqYtMw4//HDzcKZduDTYe8opp4h+0NcHKu2K59da1L4//FrveK/I/c19ri4e3mNZLp9AFPeG5mFPFKEf9HV8UFJtCERxf6jE3XffLfaYkBrE0SEHtJuvdu/S3zk6tpe27Dn//PMNnLYCDGo9UhuytXEV2npHv1TS4L+OweYO/OvzxmmnnWaCu+4WnTppQ66k++t9oi1GNWkgUGcUJ1WPQBT3hv3MoVe94447hj7D6oR1mvSLgxdeeMG857/yCOhnAB03euHCheZzw1//+ldn9l6/ErjrNdfzZNizZFT5+JWRdQggED8BAoDxqxNKFEOBfCf/sIvuHmxXg0Jhyb2vdvsjxVdAu2DZYzXqBzINAvqlcePGmcCgbtOxuuyWF/a+9j2hD2QaTAxL9mDNOmu0uwtH2DFsK79AFPeGTiKjrX/0iwHtmqWtgr3/pk2b5lzc66+/7mznywOHJZZvorg/9MJ04ig7BbXi0e06vpv9hYGOU0qKv0AikTDBOv2boV11daxgHXtYJ+343e9+Z1oEvvrqq86F6O+IXEm7eupEMJomTZpk3ruDi7mOZ3s8BIq9N9zPmfbzR9CVufflmTRIKfr1OqP7XnvtZWZ21/rWL3K0JWBYctdlrgk57GdJzc9dx7pcSD5aRvdxmg8JAQSqQ6ChOopJKRGonICOp6QTPmjSsTi+8pWv5CyMBoDspBOAhCX3dv3gT4qvwJtvvukUTmffDEvaisP+4K2tR3VmTjvpBzedgU+TbtNv5P2SdgHRiWM0uWcD9NuXdZUViOLe0FZimrTedXbpXEnvIfs+0pZDY8aMyXUI2yskEMX9oUW389GJYXQIgqCkrQH179AzzzzjtF4P2pf18RPQ4K0dwLVLp1387EkBtDvwwIED7U2+rzrZg936c9dddzW/K+zJRnwPYGVVCBRyb/BMGu+q1SC/9hbSiXo06Ridfr1HvFfh/hLA7qXk3cdedm/3Pk968wnrfWDno0FE98Qi9nl4RQCB+AvQAjD+dUQJKyxwzz33OLPyHXrooaZ1Tq4i6cO2newAjr3sfXVvD/tA5z2O5fILuAO0GqQJSxo4tpP7OF23884725ucmaWdFa432hLE7rahA8OT4ivgruNi7o34XiElK0YgqvvDzifXPaZltX8H2ccUU36OrbyAduO1J/H49re/HVogbR2qk49p0hnqtes4Y8iGklX1xlz3ht4Ddv27nzn9Ltq9nWdSP6Fo1+nPtHa71jFdNV1yySWiLXfzSfql37Bhw8yuOnFIWHrsscfMZq3T9ddfP2PXfJ9Jdbxr7aWgiWfSDEIWEKgqAQKAVVVdFLYSAu7uvzrwej5J/yjrWEyadPBunYHPLy1dulQefPBBs0lnBrYnBPHbl3WVF3C3sNJx/sKS+2HMfZwes/vuu5vuXPr+pptuCpz85cYbb9RdTMrVFcTej9fKCLjruNB7Q8fq0jG7wv498sgjzgX+9Kc/dfbVY0nxFYji/tCrs/PRMWPt1oB+V71gwQLRLuLuY/z2Y111CGjAV3/eNWkrvrAWwldccYUzBuQWW2xhZg92j/FVHVdMKfMVyOfeaG5udnqv6BeL7u6g7vPouH86FqUmPUZ7MpBKJ6CfDb72ta+Z8T31LDrzsrbczTdpN9yvf/3rZndtmafjUvslXW+33NP99Th32njjjZ1eJjrpSNBnFp5J3Wq8R6B6BQgAVm/dUfIyCOiHKG0BqEkfpMOaxXuLc84555hVOsbbWWed5d1slnV2YA0CajrppJPMK//FV2DPPfc0D8VaQu1a9dprr/kWVmfP08H5Nem3rd77Rgf1tmdz1A/xv/71r7Pyefrpp53xvnbbbTfTiiNrJ1bERiCqeyM2F0RBIhWI6v6wZ4rVwp1xxhlm9nFvQfVD/Omnn+5s23fffb27sBwzAe0CGPShW7v+HnPMMWKP/6cBAu0C7Jd0KAB9rtCkH+r1C8b+/fv77cq6KhGI6t6wn0l12BmdrMyvFfFFF13kDDuis4nrswqpNAL6c61f7Oos7pr0d3bYuK5BpdC/A3Yrbx2bWmeDdydd1vWadD/d3y/p7PKa9HPPD3/4w6xdtGXoL3/5S7NeGyzwpXQWESsQqBoBBhyrmqqioPkIPPHEE2bgbHtffXCykw6o7f72StfnajWjA/DrH2lN+bb+Mztb/2kXHW3dpV0zrr76avON6wknnGAG39WBvXWdDgyvSVsLnnrqqea997+or8mbfz0tF2upszHqQ/RPfvITE7jV2Tf1wUrHbtEZGefOnWu+Pb/uuuvMDHpqq905/AZd/8EPfmDGltTuFPqwpffnwQcfbLrpaCuviy++2Dyga7edyy+/PLCair2mwIzrbEOxjlHeG1HR6+8X7bJjJ7sFgC6//PLLGb8PdVypAw880N6VV49AXO4P/Zv129/+1rTmeOCBB2S77bYzv4N0jNFUKmW6kemXE/oFgiYdK/DMM8/0XM3aRe4PX5Zuryz23tATPvroo6ZV32GHHWYmAhg1apQJCL700kvmWcHuHqgzhNozPHsLeuedd5o8tAVxa2uraEvAzz77zPzz7msva4tSv3G8orgm+xz1/BqFYxT3htbBDjvsYAJ/Ogu0dgnXLxY1GKTBHJ3sY8qUKfKXv/zFVJeO73bBBReY997/9G+H/vNL+vfG+5ytf1e841n6HVtv6w455BDR3+Ga9thjDzn22GOdVtt+FhqM1aC+N+k6Dd7ps6a27tSuufolgdarBu0uvfRS0d8jmvS5c6ONNvJmYZb1M45OPKIByT/84Q/m2UFbGuuzrY49+otf/EKWLFlinmd1jEI76OjNjPvDK8IyAjEUsB4USAjUjID1Byxt/Zjl/S/XhY8fP97kZX2wSs+ZMyfX7lnbrdZ9aeuBPbQ81tgsoXlHfU1ZhayjFVFYWq1r0tZDc9rqQhFar1Y3rfRll10WqvvOO++krYexwHysD3HpqVOnhuYRxTWFnqBONkbhGOW9EcRuBYed+8XqEhi0m1lvfcBz9s31e3H06NGhedX7xjjdHx9++GHaCvjlrFsruJO2PvgFVh33RyBNtzZEcW/cfvvtOevTCv6mrdY8gWXrbjn0d4L+PvFL3c3LLw/WpdNROEZxb9h1YbX6S1uTS4TeaxtuuGHa+rLIPiTrVf/u5Pp74t5uzVCflQcr0t0yVM+wv9FWq8601Uo4NE8rwJjW/cKS9YVBWj+TuOvP/d4KQqavvfbasCzS3B+hPGxEIBYCtAC0frOREPATsIIzZgZF3aYtvIYOHeq3W+g6/dZTxwDUloTaGlC/GdOxm7S1kHYL1W8AdaYvbblBqg4BHTtFW+AcfvjhZpZf/YZ/xowZprWG1rf18Gy+WT/xxBN9v611X6Xuq9/M6ret1kO+aQWoLU712/evfvWrpkuI9dDnPoT3MRaI8t6I8WVStAIForo/9HfCc889Z/6u3HHHHWb8KG3pZT1Vmu6eW265pey///7mb4tf664Ci89hJRTYZZddxPrCSKZNm2Zad2prcm05rgP8T5w4UazgX+Bs8SUsFlnHQCDKe0OfNfVZVJ89r7/+ejNmnP7u0GcXnSn4gAMOEH120VnESdUjoL8rbrjhBlN/VoDO/H3QHlA6U7hOAKN1OmnSpJwXpPs/9dRTor1YtDWoDlGjE9Hp7yEdxkK7KbtnlM6ZITsggEAsBRIahoxlySgUAggggAACCCCAAAIIIIAAAggggAACCBQtwCQgRROSAQIIIIAAAggggAACCCCAAAIIIIAAAvEVIAAY37qhZAgggAACCCCAAAIIIIAAAggggAACCBQtQACwaEIyQAABBBBAAAEEEEAAAQQQQAABBBBAIL4CBADjWzeUDAEEEEAAAQQQQAABBBBAAAEEEEAAgaIFCAAWTUgGCCCAAAIIIIAAAggggAACCCCAAAIIxFeAAGB864aSIYAAAggggAACCCCAAAIIIIAAAgggULQAAcCiCckAAQQQQAABBBBAAAEEEEAAAQQQQACB+AoQAIxv3VAyBBBAAAEEEEAAAQQQQAABBBBAAAEEihYgAFg0IRkggAACCCCAAAIIIIAAAggggAACCCAQXwECgPGtG0qGAAIIIIAAAggggAACCCCAAAIIIIBA0QIEAIsmJAMEEEAAAQQQQAABBBBAAAEEEEAAAQTiK0AAML51Q8kQQAABBBBAAAEEEEAAAQQQQAABBBAoWoAAYNGEZIAAAggggAACCCCAAAIIIIAAAggggEB8BQgAxrduKBkCCCCAAAIIIIAAAggggAACCCCAAAJFCxAALJqQDBBAAAEEEEAAAQQQQAABBBBAAAEEEIivAAHA+NYNJUMAAQQQQAABBBBAAAEEEEAAAQQQQKBoAQKARROSAQIIIIAAAggggAACCCCAAAIIIIAAAvEVaIhv0SgZAggggAACCCBQfQKPPvqoTJw4MavgqVRKWltbpa2tTUaOHCnbbrut7LzzzjJ58mRpamrK2p8VCCCAAAIIIIAAAghEJUALwKgkyQcBBBBAAAEEEAgR6OzslIULF8qHH34ojz/+uFx++eVy4IEHyogRI+TCCy+Ujo6OkKOL35RIJET/XXDBBcVnRg4IIIAAAggggAACVSVAC8Cqqi4KiwACCCCAAALVJHDyySfLKaec4hR52bJlJgj46quvysMPPywPPfSQfPbZZ3L++efL1KlT5e6775ZBgwY5+/MGAQQQQAABBBBAAIEoBAgARqFIHggggAACCCCAgI/A4MGDZfPNN8/aMmnSJPnRj34k06dPlyOOOEJeeuklefbZZ+Wb3/ymCQzSJTiLjBUIIIAAAggggAACRQjQBbgIPA5FAAEEEEAAAQSKERg3bpw8+eSTsvXWW5tsnnjiCbnyyiuLyZJjEUAAAQQQQAABBBDIEiAAmEXCCgQQQAABBBBAoHwCvXr1kilTppjx+fSsv/71r2XNmjUZBdCxA//0pz/J4YcfLptttpn07t3bTBwydOhQ2WeffeTaa6+V9vb2jGPshfXXX9/JW9f97Gc/M8v2mID6+p3vfMfePeN19uzZcu6558o222wj/fr1k549e8qoUaPkoIMOkkceeSRjXxYQQAABBBBAAAEE4itAF+D41g0lQwABBBBAAIE6EdCWgF/+8pflgQcekI8++kiee+45mTBhgnP12kJwxowZzrL9Zu7cueYYPe7qq6+We++9VzQoGEW64YYb5LTTTpOVK1dmZDdr1izRf7fddpsce+yx5rwNDTxSZiCxgAACCCCAAAIIxEyAp7WYVQjFQQABBBBAAIH6FNhrr71MME+vXmcJdgcAdQbh8ePHy7777mu6Cw8ZMsS0+Pvggw/klltukfvvv9+MI3jwwQfLo48+mgGowUFtHbjFFluY9d6JSXSltu5zpz/+8Y9y3HHHmVU6huGJJ55oztvc3Cx6Tg0OarBRX9va2uQ3v/mN+3DeI4AAAggggAACCMRMgABgzCqE4iCAAAIIIIBAfQpoN1s7vf322/Zb8zpt2jTZaKONMtbpggYJDzvsMNM9+JhjjpH//Oc/ZhKRPffc09l34403dt7rm6CJSeydtHWftvzTdNRRR8n1118v7hZ+2hpRJys577zz5OKLL5bLL7/cBAi957Hz4xUBBBBAAAEEEECg8gKMAVj5OqAECCCAAAIIIICADBgwwFHQMf/cyS/4595+9NFHOxOJ3Hnnne5N3X5/xRVXyIoVK2TYsGGh3Xt1LMHhw4dLV1eX3Hzzzd0+DwcggAACCCCAAAIIlE+AFoDls+ZMCCCAAAIIIIBAoIBO7GGnpUuX2m+zXtPptOjYf0uWLMmY+EMDdi+99JK88sorWcd0Z8Vdd91ldp88ebKZ9CPoWG0VuNNOO8kdd9whTz/9dNBurEcAAQQQQAABBBCIgQABwBhUAkVAAAEEEEAAAQTcQb/W1tYskHvuuUeuuuoqeeyxx8S9r3fHefPmeVflvbx48WJ59913zf7XXHON6L980ieffJLPbuyDAAIIIIAAAgggUCEBAoAVgue0CCCAAAIIIICAW8AduOvfv7+zSVv8HX/88WbCDWdlyBvvrL0hu2Zt+vTTT7PW5bNCuwyTEEAAAQQQQAABBOIrQAAwvnVDyRBAAAEEEECgjgS0+66dNtlkE/ut6Iy8Otuupq222krOOOMMMyOwjr+ns/KmUimz7cgjj5QpU6aIBgwLTTrbsJ30PMcee6y9GPra1NQUup2NCCCAAAIIIIAAApUVIABYWX/OjgACCCCAAAIIGIEHH3zQkdh5552d99ddd515P3bsWHnqqaekV69ezjb3G+/EIe5t+b53T0Sirfo233zzfA9lPwQQQAABBBBAAIEYCzALcIwrh6IhgAACCCCAQH0IvP766/Lwww+bix05cqRst912zoVPnz7dvP/6178eGPzTVn8vvviic0yhbwYNGmRm9tXjH3rooaJaExZaBo5DAAEEEEAAAQQQiF6AAGD0puSIAAIIIIAAAgjkLaBj9mn3Xbvr7tlnny06w66dOjo6zNuwcfb+9a9/yccff2wf4vvas2dPs3716tW+2+2V++23n3n7/vvvmxl+7fW8IoAAAggggAACCFSvAAHA6q07So4AAggggAACVS7wxhtviHb3tcf/22233eTkk0/OuKqNNtrILE+dOlX8uvm+9957csopp2Qc47ew3nrrmdW6f1j6wQ9+ID169DC7nHTSSfL888+H7S733nuvvPrqq6H7sBEBBBBAAAEEEECgsgLrvl6ubDk4OwIIIIAAAgggUHMCOquudu+10/Lly00QTwNm2uVXx/2zW/7tuOOOpsVdY2Ojvbt51daBGpT76KOPZMKECfLDH/5Qxo0bJ6tWrZJp06bJ5ZdfLtqqb5tttgntBqzHfvDBB6KtBa+55hr50pe+JHarwNbWVhk8eLA535gxY+Tqq6+Wo48+WhYsWGD2O+KII2TfffeVUaNGibZInD17tjz77LOmvBpQ1ODklltumVFuFhBAAAEEEEAAAQTiI5CwHjoLnyouPtdBSRBAAAEEEEAAgVgIPProozJx4sS8y6Lj7umMuxrYc3f9tTNYs2aNCb498MAD9qqMV50U5KabbpJ77rnHvI4ePVo+/PDDjH104eWXXxYNMvp1AT7qqKPkxhtvzDjmb3/7m5xwwgmyZMmSjPXehWQyacYL7M41e/NgGQEEEEAAAQQQQKC0ArQALK0vuSOAAAIIIIAAAkZAA2V9+vSRtrY20SDdtttuK7vssosJ7jU1NQUqaYtADe5dddVVcvPNN4t2G9bvb4cPHy577bWXnH766fKFL3zB7BOYibVhq622kqefflouu+wyefLJJ2Xu3Lm+wUA7j4MOOkj23ntvufbaa+X+++8359UuyFqeoUOHmlaIGvQ78MADRScuISGAAAIIIIAAAgjEV4AWgPGtG0qGAAIIIIAAAggggAACCCCAAAIIIIBA0QJMAlI0IRkggAACCCCAAAIIIIAAAggggAACCCAQXwECgPGtG0qGAAIIIIAAAggggAACCCCAAAIIIIBA0QIEAIsmJAMEEEAAAQQQQAABBBBAAAEEEEAAAQTiK0AAML51Q8kQQAABBBBAAAEEEEAAAQQQQAABBBAoWoAAYNGEZIAAAggggAACCCCAAAIIIIAAAggggEB8BQgAxrduKBkCCCCAAAIIIIAAAggggAACCCCAAAJFCxAALJqQDBBAAAEEEEAAAQQQQAABBBBAAAEEEIivAAHA+NYNJUMAAQQQQAABBBBAAAEEEEAAAQQQQKBoAQKARROSAQIIIIAAAggggAACCCCAAAIIIIAAAvEVIAAY37qhZAgggAACCCCAAAIIIIAAAggggAACCBQtQACwaEIyQAABBBBAAAEEEEAAAQQQQAABBBBAIL4CBADjWzeUDAEEEEAAAQQQQAABBBBAAAEEEEAAgaIFCAAWTUgGCCCAAAIIIIAAAggggAACCCCAAAIIxFeAAGB864aSIYAAAggggAACCCCAAAIIIIAAAgggULQAAcCiCckAAQQQQAABBBBAAAEEEEAAAQQQQACB+AoQAIxv3VAyBBBAAAEEEEAAAQQQQAABBBBAAAEEihYgAFg0IRkggAACCCCAAAIIIIAAAggggAACCCAQXwECgPGtG0qGAAIIIIAAAggggAACCCCAAAIIIIBA0QIEAIsmJAMEEEAAAQQQQAABBBBAAAEEEEAAAQTiK0AAML51Q8kQQAABBBBAAAEEEEAAAQQQQAABBBAoWoAAYNGEZIAAAggggAACCCCAAAIIIIAAAggggEB8BQgAxrduKBkCCCCAAAIIIIAAAggggAACCCCAAAJFCxAALJqQDBBAAAEEEEAAAQQQQAABBBBAAAEEEIivAAHA+NYNJUMAAQQQQAABBBBAAAEEEEAAAQQQQKBoAQKARROSAQIIIIAAAggggAACCCCAAAIIIIAAAvEVIAAY37qhZAgggAACCCCAAAIIIIAAAggggAACCBQtQACwaEIyQAABBBBAAAEEEEAAAQQQQAABBBBAIL4CBADjWzeUDAEEEEAAAQQQQAABBBBAAAEEEEAAgaIFCAAWTUgGCCCAAAIIIIAAAggggAACCCCAAAIIxFeAAGB864aSIYAAAggggAACCCCAAAIIIIAAAgggULQAAcCiCckAAQQQQAABBBBAAAEEEEAAAQQQQACB+AoQAIxv3VAyBBBAAAEEEEAAAQQQQAABBBBAAAEEihYgAFg0IRkggAACCCCAAAIIIIAAAggggAACCCAQXwECgPGtG0qGAAIIIIAAAggggAACCCCAAAIIIIBA0QIEAIsmJAMEEEAAAQQQQAABBBBAAAEEEEAAAQTiK/D/AeZbMEVo+I3AAAAAAElFTkSuQmCC">
            <a:extLst>
              <a:ext uri="{FF2B5EF4-FFF2-40B4-BE49-F238E27FC236}">
                <a16:creationId xmlns:a16="http://schemas.microsoft.com/office/drawing/2014/main" id="{70879A47-C15A-40B9-8185-1EA7FFFEC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QAAAAPACAYAAABq3NR5AAAAAXNSR0IArs4c6QAAQABJREFUeAHs3QegJWV98P/fabeX3bvtbqPs0pYFpIMRWwQkWABRVFCjYoIpGt83+iYm7z+k2GM0Rd9YwBJUDE2NShUQlo7AwrIL23vf2/e2U//zzO6ce56ZOb3NOfOd5HrnmXnmKZ85u+z93acEUsYhHAgggAACCCCAAAIIIIAAAggggAACCCDQlALBpuwVnUIAAQQQQAABBBBAAAEEEEAAAQQQQAABU4AAIB8EBBBAAAEEEEAAAQQQQAABBBBAAAEEmliAAGATv1y6hgACCCCAAAIIIIAAAggggAACCCCAAAFAPgMIIIAAAggggAACCCCAAAIIIIAAAgg0sQABwCZ+uXQNAQQQQAABBBBAAAEEEEAAAQQQQAABAoB8BhBAAAEEEEAAAQQQQAABBBBAAAEEEGhiAQKATfxy6RoCCCCAAAIIIIAAAggggAACCCCAAAIEAPkMIIAAAggggAACCCCAAAIIIIAAAggg0MQCBACb+OXSNQQQQAABBBBAAAEEEEAAAQQQQAABBAgA8hlAAAEEEEAAAQQQQAABBBBAAAEEEECgiQUIADbxy6VrCCCAAAIIIIAAAggggAACCCCAAAIIEADkM4AAAggggAACCCCAAAIIIIAAAggggEATCxAAbOKXS9cQQAABBBBAAAEEEEAAAQQQQAABBBAgAMhnAAEEEEAAAQQQQAABBBBAAAEEEEAAgSYWIADYxC+XriGAAAIIIIAAAggggAACCCCAAAIIIEAAkM8AAggggAACCCCAAAIIIIAAAggggAACTSxAALCJXy5dQwABBBBAAAEEEEAAAQQQQAABBBBAgAAgnwEEEEAAAQQQQAABBBBAAAEEEEAAAQSaWIAAYBO/XLqGAAIIIIAAAggggAACCCCAAAIIIIAAAUA+AwgggAACCCCAAAIIIIAAAggggAACCDSxAAHAJn65dA0BBBBAAAEEEEAAAQQQQAABBBBAAAECgHwGEEAAAQQQQAABBBBAAAEEEEAAAQQQaGIBAoBN/HLpGgIIIIAAAggggAACCCCAAAIIIIAAAgQA+QwggAACCCCAAAIIIIAAAggggAACCCDQxAIEAJv45dI1BBBAAAEEEEAAAQQQQAABBBBAAAEECADyGUAAAQQQQAABBBBAAAEEEEAAAQQQQKCJBQgANvHLpWsIIIAAAggggAACCCCAAAIIIIAAAggQAOQzgAACCCCAAAIIIIAAAggggAACCCCAQBMLEABs4pdL1xBAAAEEEEAAAQQQQAABBBBAAAEEECAAyGcAAQQQQAABBBBAAAEEEEAAAQQQQACBJhYIN3Hf6BoCCCCAAAIIIIAAAggggAACCCCAgCEwuXatjK96TCaee06mN26UxMCASCQikXnzpP2ss2TWu6+WjnPPLdjq8KpVMnzbbTL50hpJDA5KqK9P2s84XWZdc410vf71BZeTL2NyclKGfvITGb33Ponu2CGpWEwi/f3S9cY3St8HPyCRRYvyFcF9QyCQMg4kEEAAAQQQQAABBBBAAAEEEEAAAQSaU2D7Bz4oE7/7Xd7O9V7xTln4T/8kgZaWrHlVGGnfjX9vBv+yZVJBwP5/+HsJBALZshR0XQX8dt7wcYlu3eqaP9jdLYu/+s9mMNA1AxfTAgQA0xScIIAAAggggAACCCCAAAIIIIAAAs0nsOnSt0rMCKaF58+X7sveKh3nnGuMnFsokkjIxOrVMvj9H0h8/36z4z1ve5ss/pevZkU48PV/lYFvf9u833rqCplz/fXScswx5ui8gZtvlul1r5j35nz8Bpn/qU9lLSffjeT4uGx9zzUS3bLFzDrrPe+RnrddLoHWVpl4+hkZ+M53JDkxIYH2djnup7dK28kn5yvS1/cJAPr69dN5BBBAAAEEEEAAAQQQQAABBBBodgE1iq73yiuk+9JLJRAKObobHxqS7e+/VqLbtpn3jv3RLa7TgaPbt8vmt71dJB6XttNOE5Uv2NaWLk9N193+wQ/J1Msvi4TDsvzuX5vBwXSGIk4O/sc35NA3v2k+Mf8znzYDjZmPT7zwglmXakvHBRfIsT/8QeZtzm0CbAJiAyGJAAIIIIAAAggggAACCCCAAAIINJPA0m9/S3r+4A9cg3+qn+HZs2X+X/2fdJdH77s/fZ55MvjDH5rBP3Wt///+rRb8U9eCxmg8dd08jMDc4A//68h5kf+r1vkbvOUW86mW5cul7yMfcZTQodYtvPpq8/rE00/L5MtrHXm4MCNAAHDGgjMEEEAAAQQQQAABBBBAAAEEEEDAlwKd55+f7reaLmw/1Np/Yw8+ZF5uWbZM2s88057FTKvrLccfb56PPfiglLL1xPgzz0hydNQsQ41cDATdw1ezrroy3YaxBx5In3PiFHAXdObjCgIIIIAAAggggAACCCCAAAIIIIBAkwqoUXfpwyXgFtu1K71OYMd556Wzup1Y9+P79kls9263LDmvTRo7FVtHZ4661DTkQEeHmTXzGetZvs8IEACcseAMAQQQQAABBBBAAAEEEEAAAQQQ8KXA+LPPpvvdsuzICL70BeNkevPmdLLV5X76pnGS+Xw047nMPLnOpzcf2fhD5VGjDbMdAWOdwZalS83b00c3C8mW1+/Xw34H8Hv/h4eH5ec//7nJsNyYV9+WsXin323oPwIIIIAAAggggAACCCCAAAK1EJiampLNRqBscHBQLjU26pg1a1bOapcsWZLzfrE3U8mkDHz3pvRjPZf9QfrcOlGj+awjvKDfOnX9Huk3dhg+esT2zjxnXcv3PbZvr5lFje4L9fTkzB7p75fp9eslYdglo1EJtrTkzO/XmwQA/frmj/ZbBf8+4rKYps9Z6D4CCCCAAAIIIIAAAggggAACnhUoZV29XJ0Z/MEPZeqll8ws3ZdcLO2nn+bInhwfT18Ldh6Zdpu+YDsJdrSnryQnJtLnhZ5YdQWPTu/N9Vwgsy6jjQQA3bWYAuzuwlUEEEAAAQQQQAABBBBAAAEEEECg6QXUhhsHvvY1s5+hOXOk/8YbXfucnJ5OXw9EIulzt5NAxii81PSUW5ac11LTUfN+vnpUpsyAXyqjjTkr8OFNRgD68KVndllN+7WO73//+7Jy5UoryXcEEEAAAQQQQAABBBBAAAEEEKiBwNq1a9Oz8+688045P2NH3mpWP71xo+z6xCdF4nFRQbvFX/+ahOfOda0y2Nqavq5tGJK+OnOSMqbiWkegtc06Lfh7oPXINN589agC1bRf6whktNG6xvcjAgQAff5JyFzzTwX/zsuxu47Pqeg+AggggAACCCCAAAIIIIAAAlUXWGpsalHpNf7cGh01dvXdcf3HJDkyIhIKyaJ/+ap05gg8Bjs708Ukx3NP601OTKbzFjKNN5356IlVVyHTh1OZdWW00V6m39NMAfb7J4D+I4AAAggggAACCCCAAAIIIICArwRi+w/Ijo98VOIHDogEArLw85+TnksuyWkQXrAgfT++P/fGHtYmHuqByMLcG4akC804iRzdZCRlrB+YGB3NuOM8jR3dnCTU16dNB3bm9PcVAoD+fv/0HgEEEEAAAQQQQAABBBBAAAEEfCQQHxoyRv59VGI7d5q9XvB//1ZmXXllXoHWE05I55nesjV97nYSzbjfkrH0mFtet2utJ8wsVxbdssUti3ktZUxdjh7tR+uyZVnzccNYKxEEBBBAAAEEEEAAAQQQQAABBBBAAIHmF0iMjclOY9pvdNNms7Pz/vJ/S9911xXU8ciSJRKeP9/MO/Hsszmfmfjd78z7atRgZPHinHndbraffU768niOuqZeflnUKEF1tJ99dvoZTpwCBACdJlxBAAEEEEAAAQQQQAABBBBAAAEEmkogOTkpO2/4uEytW2f2a87Hb5C5f/RHBfcxYEwV7nrL75v51ai8ydWrXZ9V161Re91GfvVcsUfn+edJsLvbfGzk57+QVCrlWsTwz36evt59ycXpc06cAgQAnSZcQQABBBBAAAEEEEAAAQQQQAABBJpGQO3Ku+vPPyGTzz9v9mn2hz4o8z/1qaL71/ehD4mEj+wnu+9zn5fk1JRWhkqr6+Zh5DPzazmOJPb89WfllVNWmF/jTz/jyKF2JO774AfM69HNm2Xwe99z5Jl44QUZNnZMVkeHsaFp++mnO/JwYUaAXYBnLDhDAAEEEEAAAQQQQAABBBBAAAEEmk5g919+WsYff9zsV8eFF8qsq98tUxs2ZO1nIBKR1uOPd9xX1+Z85CMy8N3vipp+u+3aa2Xuxz4mkaXHGGsK7pBDN90k0+teMZ+b89GPSstxxznKKPRC30evl9G775Hotm1y4J+/KtHtO6Tn8ssl2NYqKmg48O1vixhrAAba2mTB33y20GJ9m48AoG9fPR1HAAEEEEAAAQQQQAABBBBAAAE/CIw98EC6mxNPPSVbr7ginXY7iSxaJCc89KDbLZn3vz4l8cEBGbnzLjPYt/t//6UjX++7r5Z5n/oLx/ViLoS6OmXpt78lO//4BiP4t12Gb7vN/MosI9jVJYv++SvStmJF5mXOXQQIALqgcAkBBBBAAAEEEEAAAQQQQAABBBBAwCkQCAZl0ec/Lz2XXipDt90uU2vWSMLYWTg0e7a0GdNwZ7/3Gul6wxucD5ZwpeXYY+X4n90lQz/5iYzee59Ed+yQVCwmkf5+s44+YypzKZuMlNCUhn8kYCyk6L6SYsN3jQ4UIvCssZvO+eefb2Z95pln5Dxj3jwHAggggAACCCCAAAIIIIAAAgjUToCfzWtn7dea2ATEr2+efiOAAAIIIIAAAggggAACCCCAAAII+EKAAKAvXjOdRAABBBBAAAEEEEAAAQQQQAABBBDwqwABQL++efqNAAIIIIAAAggggAACCCCAAAIIIOALAQKAvnjNdBIBBBBAAAEEEEAAAQQQQAABBBBAwK8CBAD9+ubpNwIIIIAAAggggAACCCCAAAIIIICALwQIAPriNdNJBBBAAAEEEEAAAQQQQAABBBBAAAG/ChAA9Oubp98IIIAAAggggAACCCCAAAIIIIAAAr4QIADoi9dMJxFAAAEEEEAAAQQQQAABBBBAAAEE/CpAANCvb55+I4AAAggggAACCCCAAAIIIIAAAgj4QoAAoC9eM51EAAEEEEAAAQQQQAABBBBAAAEEEPCrAAFAv755+o0AAggggAACCCCAAAIIIIAAAggg4AsBAoC+eM10EgEEEEAAAQQQQAABBBBAAAEEEEDArwIEAP365uk3AggggAACCCCAAAIIIIAAAggggIAvBAgA+uI100kEEEAAAQQQQAABBBBAAAEEEEAAAb8KEAD065un3wgggAACCCCAAAIIIIAAAggggAACvhAgAOiL10wnEUAAAQQQQAABBBBAAAEEEEAAAQT8KkAA0K9vnn4jgAACCCCAAAIIIIAAAggggAACCPhCgACgL14znUQAAQQQQAABBBBAAAEEEEAAAQQQ8KsAAUC/vnn6jQACCCCAAAIIIIAAAggggAACCCDgCwECgL54zXQSAQQQQAABBBBAAAEEEEAAAQQQQMCvAgQA/frm6TcCCCCAAAIIIIAAAggggAACCCCAgC8ECAD64jXTSQQQQAABBBBAAAEEEEAAAQQQQAABvwoQAPTrm6ffCFRBYDI2KWv2r5E9Y3uqUDpFIoAAAggggAACCCCAgJvA+FNPy+jdd0tyetrtNtcQQAABCWOAAAIIVEIgmojKt373LRmZHpGA8X9Xn3q1nDb/tEoUTRkIIIAAAggggAACCCCQReDQd78rB//la+bdtpUr5bg7bpdAIJAlN5cRQMCvAowA9Oubp98IVFjgd3t+Zwb/VLEp4//uWHdHhWugOAQQQAABBBBAAAEEELALDN8+8+/uqbVrZWrdOnsW0ggggIAQAORDgAACFRF49dCrFSmHQhBAAAEEEEAAAQQQQKBwgcTwsJY5MTikpUkggAACSoAAIJ8DBBCoiICa9suBAAIIIIAAAggggAACtRVIxeNahalYVEuTQAABBJQAAUA+BwgggAACCCCAAAIIIIAAAgg0qoA9AMhGII36Jmk3AlUVIABYVV4KR8A/AifOOVHrbEuoRUuTQAABBBBAAAEEEEAAgcoLOEYARhkBWHllSkSg8QUIADb+O6QHCHhCoCPSobVjfud8LU0CAQQQQAABBBBAAAEEKiuQSiZF1FfGkWQEYIYGpwggYAkQALQk+I4AAggggAACCCCAAAIIIIBAIwnYpv+qpqeisUbqAW1FAIEaCRAArBE01SCAAAIIIIAAAggggAACCCBQSQH79F9VdoopwJUkpiwEmkaAAGDTvEo6ggACCCCAAAIIIIAAAggg4CcB9wDgtJ8I6CsCCBQoQACwQCiyIYAAAggggAACCCCAAAIIIOAlgVQi4WgOIwAdJFxAAAFDgAAgHwMEEKiIQCyhrzUyNj1WkXIpBAEEEEAAAQQQQAABBNwFUjH93+AqF5uAuFtxFQG/CxAA9PsngP4jUCGBjYMbtZJGpke0NAkEEEAAAQQQQAABBBCosACbgFQYlOIQaF4BAoDN+27pGQI1FVjcvbim9VEZAggggAACCCCAAAJ+F3CdAjzNGoB+/1zQfwTcBAgAuqlwDQEEihbo7+rXnpnTPkdLk0AAAQQQQAABBBBAAIHKCqRicUeBrAHoIOECAggYAgQA+RgggEBFBAKBgFZOSlJamgQCCCCAAAIIIIAAAghUViAVd64BmIoWNgIwlUxKdOdOSYyxdndl3wqlIeBNAQKA3nwvtAqBhhdIpQgANvxLpAMIIIAAAggggAAC3hZw2QU4GY3mbbOaOrzzho/L5ksulc0XXyITzz2X9xkyIIBAYwsQAGzs90frEfCMQED0EYCeaRgNQQABBBBAAAEEEECgSQVSbpuATOcPAE48/bSMr1plqiRGRmTguzc1qRDdQgABSyBsnfAdAQQQKEeAKcDl6PEsAggggAACCCCAAALFC5S6BmB0xw6tsui2bVq60MTYQw/JyC/+R9pWnCJzrr9eApFIoY+SDwEEaixAALDG4FSHAAIIIIAAAggggAACCCCAQEUEEi6bgBSwC7B93T81CrDYY3rjRtn1p39mPjZ2330SCIdlzsc+Vmwx5EcAgRoJMAW4RtBUg0CzC7x84GWti8NTw1qaBAIIIIAAAggggAACCFRWwHUKcAFrACYPj2sNUQFAtSlIMcfhVY9p2cefeFJLk0AAAW8JEAD01vugNQg0rEA0kX+tkYbtHA1HAAEEEEAAAQQQQMCDAq4BwFj+f5cnDx/We2ME/5LjelBQz+BMJUb1UYPJyUlnJq4ggIBnBAgAeuZV0BAEGluATUAa+/3RegQQQAABBBBAAIHGE3ALACYL2ATEEQA0up4YLm4GT3J0TANLFTD1WHuABAII1FSAAGBNuakMAQQQQAABBBBAAAEEEEAAgcoIuAUAUwVMAU7YRwAazUkM6yP68rUwcVgPACaj09ojE889JwPf+76otQI5EECg/gIEAOv/DmgBAk0hYN8FuCk6RScQQAABBBBAAAEEEPCyQLy0TUBcRwAWuRGIcwTgzNTjw6tWyfYPfFAOfOUrsvXd75HpzZu9rEjbEPCFAAFAX7xmOolA9QWYAlx9Y2pAAAEEEEAAAQQQQCBTIBVPZCbN80JGALoHAIubAmzfSThzCvDor+8WSaWOtMeYGjz20EOOdnIBAQRqK0AAsLbe1IYAAggggAACCCCAAAIIIIBARQTcpgAnC5gC7B4ALG4KcHJMnwKcGQBUuwpnHsVuMJL5LOcIIFAZAQKAlXGkFAQaUmDdwXVy65pb5cEtD0o86Zw+UEyn5nfOLyY7eRFAAAEEEEAAAQQQQKBMgVQ85iwhFpOUsatvriPhsuNv0ha0y/W8umcfAZgZeMwMBprlJI+MBsxXJvcRQKB6AuHqFU3JCPhTIJaISSKVkLZwm6cBDowfkNvW3ma2cf3AeomEIvKGY99Qcps7Wzq1Z4/pPUZLk0AAAQQQQAABBBBAAIEKCyScU4BVDWoacKAt+88j9tF76pliNwFJjo6qx9KHCvqljGm/am3wpH1H4FTugGS6EE4QQKBqAgQAq0ZLwX4U2DK0RW5fe7tMxifl/MXny+UnXu5Zhvs336+17aGtD5UVANQKI4EAAggggAACCCCAAAJVF0jF3GfxmOsAZgkAqnuOEXpGSxPDha8BmDICj45pvWrUoTH6UFpaHOXnG5FYdSgqQAABYQowHwIEKihw76Z7zeCfKvKZ3c+IGmXn1WN0Wv+NXbntVL/t40AAAQQQQAABBBBAAIHaCbitAahqdwvwWa1ym/6r7tnX7bPyu313W0NQ5bOmAaemp/THmAKse5BCoA4CBADrgE6VzStgD/g9v/d5z3b27IVna21bNnuZli43wa7A5QryPAIIIIAAAggggAACeQQSOUYAZnnUMXLvaL5iAoD29f+sqqzAY3Jq2rp05HueNQn1zKQQQKAaAgQAq6FKmQgggAACCCCAAAIIIIAAAghUWSDbCMDkdDRrzW7r/6nMxQQAs5VhBQCt71YjUqwBaFHwHYG6CRAArBs9FftBwE+j4FKiTwGOJV12JPPDS6ePCCCAAAIIIIAAAgjUSCDrGoCxHAHAw4ddW1dMADAxOuZahrX5h/U9nYkpwGkKThColwABwHrJUy8CHhMoN1i5e3S31qM9Y3u0NAkEEEAAAQQQQAABBBCorECqhCnAiRwBwELX9U6Oua8nbm4+YnTRPgJQmAJc2RdPaQiUIEAAsAQ0HkGgGQQK/Y97oX1d2L2w0KzkQwABBBBAAAEEEEAAgUoIxLOsAThtW4Mvo67k4fGMVMapUVZyfCLjQvbTxJj7KEIV+FM/Z6Sm9E1AUslE9sK4gwACNREgAFgTZirxq0BHpMM3XV/as1TrayQY0dIkEEAAAQQQQAABBBBAoLICWacAR3NMAR53D96pliWGhwtqYNYRgCoAGHNZCogpwAW5kgmBagoQAKymLmX7TqC3tVfrc39Xv5b2UsK+Y/Hmoc1lNS8QCGjP29cE1G6SQAABBBBAAAEEEEAAgbIFUgn3kXWONfgyasq2g6/KkhgpLACYfQ3AqGP0n1k1m4BkvAFOEaiPAAHA+rhTKwJ1F9g+sr2qbaj0FOOqNpbCEUAAAQQQQAABBBBoQIFU3GW0ndGPVNT9uupi1inA6t7IiMqS98i+C/CUJG3Tf1VhKdYAzGtKBgSqLUAAsNrClI+ARwUqHaArdxMRjzLRLAQQQAABBBBAAAEEPCuQyrYGYDTXGoA5pgAXGADMNorQXAPQbfoxU4A9+xmiYf4RCPunq/QUgeoLnLvoXJmKH1nwVk2Jnd0+u/qVeqQGpgB75EXQDAQQQAABBBBAAAH/CMTdpwBbu/G6QSSz7AKs8iYKDABmWwMwOZ1lCjAjAN1eBdcQqKkAAcCaclNZswu8/tjXN3sXC+5fpUcYFlwxGRFAAAEEEEAAAQQQ8IlAthGAOdcAzBUAHC5sCnCuXYDd6k6xBqBPPpF008sCTAH28tuhbQg0kMArB1/RWssmIBoHCQQQQAABBBBAAAEEKi6QLQBY9RGAo6OufUkZU4/VNGDHwRRgBwkXEKi1ACMAay1OfU0t8KsNv5JY4siCu2pK7EXHXCRzO+Z6ss8XLLlA7t10b7pt5e5YPB4bT5fFCQIIIIAAAggggAACCNRAIBF3rSRlTMXNduScAjxc4C7AY2OuxavRf+4BwKRrfi4igEDtBAgA1s6amnwg8PKBl9NrAKruntV/lmcDgOGg/se/JdRS8TekpgHb1waseCUUiAACCCCAAAIIIICATwVSsSwBQLeNOI4a5QwAFrwGoHsAUAUe2QXYpx9Guu15AaYAe/4V0cBGFvBT8ItdgBv5k0rbEUAAAQQQQAABBBpRIPsUYJdpuEc7mMi1BmABAUD1S/6cuwC7TgFmBGAjfr5oc3MJEABsrvdJbxDwlADrAHrqddAYBBBAAAEEEEAAgSYTSGWbAlzyCMD8U4BTExPGdsHZdh/OMgWYTUCa7JNHdxpRgABgI7412uxZgan4lNa27cPbtXQzJ/w02rGZ3yN9QwABBBBAAAEEEGgggSxTgN124lW9UpuDuK7Rd7TLiQJGAGYb/aeKSE5Nm19Hi0t/S7EJSNqCEwTqJUAAsF7y1OsLgelE9qH39QaoxZRdNT2AAwEEEEAAAQQQQAABBKojkH0K8JGNCe21JsZzb9yXHB6RfP+GT2bZAETVpYKLrgHGJFOA7e+CNAK1FiAAWGtx6vOVQC2CbKWCDk0NaY/uHdurpYtNdLV0OR5hVKCDhAsIIIAAAggggAACCFRMIJV1Kq77LsDJPAHAVCwmqcnJnO3LNQIwFTVGAE7rs6LMwggA5jTlJgK1ECAAWAtl6kDAgwJrD6zVWhVLuv+WUMuUI9EaatXuHj/reAkG+CtGQyGBAAIIIIAAAggggEAFBbKOAHTbiMOoN9foPatZieHc6wAmRketrI7vSWMXYLUTsP1IsQagnYQ0AjUX4KfzmpNTIQIIIIAAAggggAACCCCAAAIVEIi7/xJfrfXndiRtOwAHu4xZPEE9LJBvHcDk2GG3os1rR6YAu40AZGmgrGjcQKBGAvqf9BpVSjUIIIAAAggggAACCCCAAAIIIFCeQCruvhtv0piK63Yk7AHAnm4J9fZqWfMFABNj2UcAqgCg2gjEcTAF2EHCBQRqLUAAsNbi1OcrAS+vgXfWwrO0d3HSnJO0NAkEEEAAAQQQQAABBBDwtkDWKcBR95GBycP6JiChLpcAoLERSK4jOTqW9bYKPLptApIiAJjVjBsI1EogXKuKqAcBBLwlYN+gxJ4ut7VeDn6W2zeeRwABBBBAAAEEEEDACwJZA4DZ1gA8rAfvzCnAto1E8o0ATNrKyHRQ6/+l2AQkk4RzBDwjQADQM6+ChiCAAAIIIIAAAggggAACCCBQhEA87po52xqAjinAXZ0igYBWRr4AYCLHCMDU1JSxC7DL+oOMANSMSSBQDwECgPVQp04EPCCQEn0h3nJH7I1F9d8mbhnaIlPxKWkLt3mgtzQBAQQQQAABBBBAAIHmEyh+BKB9CrCxCUhYDwskRvLsApxjDUBzCrARBLQfqZT+s4f9PmkEEKi+gP4nvfr1UQMCCDSpwNyOuY6e8R96BwkXEEAAAQQQQAABBBComEC2AGAy5jIKz6jVsQtwZ5cE2vRf2CeGcwcAc+8CbEwBdtuAhBGAFXvnFIRAqQIEAEuV4zkEChBoCbUUkKs5siyfvbw5OkIvEEAAAQQQQAABBBBoEIGUbf0+q9lqLT63wxEA7O6WYEeHljXvFOAcIwDZBVijJIGApwTYBdhTr4PGNLpAX3uf1oU57XO0tJcSw1P6b/a2DW/zUvNoCwIIIIAAAggggAACCOQTiLnv9lvMGoCh3l6tlmQZuwCrAKBaB9B+MDPILkIagdoLEACsvTk1NrFApXfSrSaVWqMv81Dr9XEggAACCCCAAAIIIIBA4whkmwKsAnFuh30EYKirS0Kz9ABg3hGAuXYBNgKSSZcAoDAF2O11cA2BmgoQAKwpN5UhgAACCCCAAAIIIIAAAgggUL5ASgXVsmyuoUYAuo26swcAg8YagPYRgPkCgMkcuwCrXiXcpggTACz/hVMCAmUKsAZgmYA8jkCmwIp5K2Q8OrOzVm+b/tu0zLx+OLfvNOyHPtNHBBBAAAEEEEAAAQRqIZBt9F+6bjU9uEVfk9wRAOxWIwBnpR9RJ7kCgEkVWMwyutAqxC1A6BaMtPLzHQEEaiNAALA2ztTiE4GLl13sk546uxkIBJwXuYIAAggggAACCCCAAALVEciy/p9VmQrWhWwBwMThw9Zt87s5Bdi2BuCRjTymJGjbHVg9kBwb0553S7gGCLNsVuL2PNcQQKA6AkwBro4rpSLgO4FXD73quz7TYQQQQAABBBBAAAEE6iWQbQdgqz1uG4E4RgCqNQBtAUD1fGJY3zDQKjMxOmqdFvc9ZUxX5kAAgboKMAKwrvzZK//i3a/Itx+d2aTh1j+6UF673Ls7ymbvib/u3L/5/nSH1YYgr136Wulq6Upf89LJBYsvkPs235duUndLd/q8lBP7rsKllMEzCCCAAAIIIIAAAgggUJhAvinA9pF45rqAtum7QSMAGOw2fg5Qs3ky1hNMDA1JpL/f0RD7CMBAJCKpPCMRVSGpZMpRFhcQQKC2AgQAa+tdUG3r9ozKzY9tLSgvmbwl8MTOJ7QGvab/NZ4NALZH2rW2dreWFwDUCiOBAAIIIIAAAggggAACVRVIxeI5y7ePAEyMz6xVbj2oAoCBUEhCc+dI4uAh67LEDxwQWbEinbZOErYpwEFj9GByZCR/EJBNQCxCviNQNwGmANeN3r3ipPGbkc/e9ZLEje9zu/QFW92f4KqXBdQoQA4EEEAAAQQQQAABBBBAoOICidwBwKRttJ99+q9qj1oDUB2R+QvM79b/xPbtt0617/YRgCFj9GCgtVXL45ogAOjKwkUEailAALCW2gXU9f0ntsmLu0Zk+bxOuebcpQU8QRavCLCzlfNNYOI04QoCCCCAAAIIIIAAApUQyDsFOGrsApxxOAKAwaAE2o/MCgrbpvvG9+/LeHLm1L4GoJo+XEgAkJ8LZgw5Q6BeAgQA6yXvUu+e4Un52v3rzTufu/J0iYR4PS5MDXVpx8iOhmkv/1FumFdFQxFAAAEEEEAAAQQQkPwBwGlNyR4ANKf/qrX/jCOyoNARgLZdhI0AYJARgJozCQS8KkCEyUNv5v/7+csyHk3I1WcvYcMPD72XQpuSEufCtuMx5zobhZZX7XxMT662MOUjgAACCCCAAAIIIFA9gfwBwKhWeeKwHrwLdnWm7ztGAO7LMgJwTN8FONhT2AhAYQpw2poTBOolwCYg9ZK31furl/bIg68ekFkdEfmby0+x3SWJQOUFxqJjWqHl7uLbEnKuWel2TauUBAIIIIAAAggggAACCJQmEM+9BqB9F+DkYX1wQqhrZhPASL9tBOCBLGsAjuo/Q4S6e5gCXNrbq8tT8YEBmXzpJZlas0Ym17xsfk8MD5tt6b3ySln0pS8W3K7orl0ydMstMv7EExLbvcfYRDplrCU5Xzpf93sy+/3vl9YTTyy4rHwZDz/2uIzcdZfZ9vghY7MaI6Ac6uuTtpUrpfftb5Puyy4zNrJm/f18jgQA8wnV4P7IZEz+4ZfrzJr++rJTZE5XAYuo1qBdVNHcAs/uflbr4GR8UksXmwgH9b9Ols9ebkxjjxRbDPkRQAABBBBAAAEEEECgAIF8IwCTUX0EYPKwHrxTU4CtI7yg3zo1v8ezbAKSsJfRbewi3OocCKAVphKJhOMSF2ovsPF1F1Wk0qH/vk32f+5zjt2fo9u3i/oavv0OWfA3nzUDgeVUqHay3v1XfyVj99zrKCZujFI9rL4efFA6bv2pLPnmN0RtSsORXUD/iT17Pu5UUeBL97wiB8em5ZxjZ8t7z6vsxh+7jKh8rmP/fvff7OR6hnvuAo22hl61f0NS7fLd3wJXEUAAAQQQQAABBBDwh0AqnjuolprWA4C5pgBHFszX0NR6gSq/tUuwdTPpMgIw2JJ/AEsqlbSK4LtHBMILF0rrsmUy/vjjRbVo5Ne/ln033mg+ozaB6fvIh6XzwgslEGmRqVfWycDNN0ts+w7Z94//JKHZfdJz2VuLKj8z874vfjEd/AvNmSNzrr9e2k491agrLNMbNsjAd2+S2J49MvHMM7L705+WY7797czHObcJEAC0gdQ6+ey2QfnpszslHAzI5686reLDVpcurWxAsdY+jV6fl9fZa7SAZaN/Fmg/AggggAACCCCAAAKVFEjF9V1+7WWr0VOZh3MKcOYIQH0KsHoubgwWsQcAE2O2UYQFrwHoXC89s22c10Zg7p/+qbSdfpq0n366hOfOleiu3bL54osLrjw5OSn7v3BkmnCwo0OO/fGPpO2kk9LPtxtl91x+uWy/9jozQLfv85+Trje8XlTeYg81XXnYGGmojmBvrxx/5x0SydituuOcc6TnHe+QrVdcaUxB3i3jjzwqk2vXSrsxLZjDXYBNQNxdanI1Gk/KZ+9aY8yVF7n+ouPllP6emtRLJdURcNsEpDo1VabUU+edqhW0bPYyLU0CAQQQQAABBBBAAAEEPCyQbw1ARwDQvgnIzHTJYHu7hIwgS+YRs20EogIyU+uOLF1l5Qv19Ba0BiCbgFhi9f0+75OfkO43v9kM/pXSksOPrpKE8TlQx+wPfVAL/lnlqaDxgr/+KzOZOHhIhn/2M+tWUd8nX3zRXOtPPTTrqqu04J9VkKqr7w//0ErK5Aur0+ecOAUYAeg0qdmVbz68STYdOCyLZ7XLX1xcuQUyMzuwc+fOzKTjfPXq1fIOI2rO4T8B+5p9HZHifyvjPzV6jAACCCCAAAIIIICANwRSedbVS0WntYbmWgNQZVQ7ASdGRtLP2NcBHLjpZkkZI8DSRygkHeecLYcfejB9KesJuwBnpWmkG1Mvr0k3t+sNb0if2086zj/fDAyrjWjG7rtf+q67zp4lbzoVnRnhGlm6JGv+yDEzsx7to16zPuTTGwQA6/TiVeDvP3+72az979+5UjpaqvMqlizJ/gdFVb537946CVCt1wS8PF3Za1a0BwEEEEAAAQQQQACBegukYnl2AbaNAEzYdgEOdnVqXQgbOwFPr1+fvhbP2Ak4fvCgDN16a/qeOum94gqJGOvIBQpaA5ApwBpegyYSwzMB4rCxJl+2IxAOmyNK4wcOGKPyXhC1YY26VszRcvxx6eyxnbvS5/aT2I6ZQU8tx808Y89H2gjyg1AfgZsf2yrRRFKO6euQyVhC/ufFPY6GbNg/s77Ck5sPycHDR36Dc/GK+VULGDoawYWCBdzW1PPTRhhT8SnNatPgJhmPjktni/4PCy0TCQQQQAABBBBAAAEEEChJIN8agElj9FXmoTb2yDzs6/tFbDsBxzJ2Ah646SZJTWX8e98I5sz9k4+bxQXaWjOLdT9nBKC7S4NdDXa0p1ucGNM/T+kbxon62dj6vKViMYnu2GFuOJKZJ99528knS/uZZ8qkMWtxxJhG3PeRj4h9sxoV1B78r/8yi4osXiydF70uX7G+vk8AsE6vX63/p44dgxPyyVtfyNuKf39oUzrPqv/zZuno49WlQTjxhEBvq75miGpUkt2+PPFuaAQCCCCAAAIIIIBAEwrknQI8M4VS9T4xNqohBLv1NejDtp2A40fXAIztP2CM/vup9uysq66UlqMbTgZbCQBqOBVI7Dc2YNm1K/uoN1VFvtl+FWiGo4iWZcvT1yaefVbaT3PfcEOtFZmcmEjnje3ZW3QAUD288Aufl50f+yNzp9+tV189swtwOCTTGzeKmpYeM5xCs2bJon/+Zwm2tKTr5MQpQBTJacIVBComEAx4d5+dSm9aojYV+eWGX1bMjoIQQAABBBBAAAEEEEAgu4CaVpnrUOuvZR5J24itUPfMLsAqX+YOqyodM4JQ6hj4zndEW1vNGP0354Yjo//UfaYAK4XKHoWs0+82A62yrXCW1vVGY92/SMT4cMRk8Ac/kN4rr5Dw7NlaxpQx2vPgv/6bdi05Pq6lC020Llsmxxm7/w795CcyePP35MCXv6w/arRFjQzs++AHJLJokX6PlEOAAKCDpDYX/uWa14j6ynV8/YEN8m8PbjSz3PpHF8prl2efY5+rHO7VRiASisj8zvlyYPxAusKeVv23aukbHjhR03Mzj72H92YmOUcAAQQQQAABBBBAAAEPCxS7BmByNN8IwH6tt2oEYHxoSIZvu027PssYidWyZHH6WoARgGmLZj9RQeLZ73ufDN1yi8SNAPH2918r8z/zaem44AIJGMG46VdekYPf+KaMP/aYmVbTf9WRms6YPl4k0uFHHpHRe+7RRhSmizDKH7vvPgnPm2cEAj8sflqCK21QxAkBwCKwyIpAMwlsGdqidefQxCEtTQIBBBBAAAEEEEAAAQS8K5BK5B4BmMzYBViNFkuMzawxr3oV6unWOhcxNgHJPBLDw2YgxwrimPeMIM/cG/44M5ux22v+aZdqVBhH4QK//OUv5Uxj/TsvHguMgJ+adnv44Yclum2b7PqzP3c0M2JMD+++5BIZ/N73zHvBztLWhd//5a/I4Pe/b5bRdfFbZM5Hr5e2U042PrwhiW7eLIM/+rGM3HWXHPjKV2TypZdk8df+RQJB787Cc0DV+AIBwBqDUx0CzSrg9tuWSk8zblY7+oUAAggggAACCCCAQNEC+aYAZ+wCnBw31mOzBeEcawAao7vsx+jd92iXOs87zzHVkjUANaKKJBYsWFCXNf4KaXzAWGdvyf/7prExx89l6Mc/lilj1J/12Qr29EjvO98p8/7ik3Lo//1nuriQcb3YY8wIMFrBv96rrpJFX/yCVkTbqafKImONQBW4VnWN3XuvDJ13rvRdd52Wj8SMAAHAGQvOEChb4LhZx8mstlnpcrpb9N+qpW9wggACCCCAAAIIIIAAAgiUIZB3CvB0NF160rYBiLphHwGodgVWI7Uy12s7bEzlzDzazzk7M2meF7IGoBUgcjzMhYYUUIM/Zr3rKvNLfV7iAwPmlN/w/PkSMEbnqWN6/fp031pOOCF9XujJ8J13prPO+9RfpM/tJ3NuuMFYj/CH5hTh4TvuJABoB8pIEwDMwOAUgXIFLj/x8nKL4HkEEEAAAQQQQAABBBBAIK9AKu8uwDMBwMSoPv3XWCxNgkbAz36EjZFn0S0ZSwUdXcPNytdxzjnWafp7QWsAGlOQ1TRkt1lD6YI4aUgBFTRusU3xVZvGTK5ZY/ZHTQe2bxRSSEejm498DkNz50rE+FxmO9QI1JYTT5CpF1/SP7vZHvDxdQKAHn75/+uSk0R9cSDQCAKbBjc1QjNpIwIIIIAAAggggAACTSGQih/ZYCFbZzJ3AbaPAFTBP7e10tR0Si0AmFm4MbKr/YwzMq+Y58G2Vsc11wtGAFAFHjmaX+Dwo49K8uiakz2XXVZShwPhIyMJJc9Ud7Pw2JH1MK3RhyVV6IOHWB3RBy+ZLtZGIJ6My2M7HjO/Ht/xuKiv6fh0bSovoZbzFp+nPRUKHP0LVrtaeCJz9+PCnyInAggggAACCCCAAAIIlCSQJzCiRmFZh30EYKjbfami8ALnOoBWGWrNtWBHh5VMfy9oBKDKbVuDMF0AJ00lkDI+lwf/4xtH+mRsGjPrmveU1L/I4iXmc2ozmmljw49sh3l/40bzdmTJkWey5fX7dQKAfv8E0P+KCcQSMfnNlt+YXw9seUDUVzQx8x/dilVUoYIy1ypURc7pmFOhkmeKUcP8ORBAAAEEEEAAAQQQQKDyAql4ImehydjMzyKOEYBZNmUI23YCzqyg42zn+n/qfkFrAKqMBACVQsMf8aEhSU5OuvZDBZ33/u3fptf/m/Ox66XFmALsduz568/KK6esML/Gn37GkaXrzW9OX9v/hS9KZkDbuqF2l973hS+ItVN115veZN3iu4sAU4BdULiEAAIIIIAAAggggAACCCCAgJcF1EirXEcqYxOQQkcARnKMAHTbAETVH2xtydWM9D1zDcB0ipN6CEw895xEt+9IV50wgnnWEd2xQ4bv+pmVNL+rjT7sx4QRrNv7d38nvW9/u3T+3mslvHChpKamZGrdKzL03z+V6KYjo/U6X/c6mfcnf2J/vOD0rKuulMEf/tCckj7++OOy9d3vkdkfuE7aTjnF+NCFJLp5kwzd+lOZXL3aLFOtFdj3kQ8XXL4fMxIA9ONbp89VETCWta1KuRSKAAIIIIAAAggggAACCNgF7GsABtrbJZUxMitzxFTCtgtwsJIjAI1NGAo6GAFYEFM1Mw3ffoeM/PznrlVMPv+8qK/Mwy0AqO4nR0dl6Cc/Mb8y81vnvVddJf1/f6MxOrSw4LD1XOZ39ewx3/2O7PyzP5fpV1+V6Q0bZN/f3ZiZJX2upv4u+Y9/L2mzkXQhPjghAOiDl0wX6yewa3SXrJi3on4NoGYEEEAAAQQQQAABBBBoTgHbFGC1Pl8iMwA4PbMeeXLssGaQbQ3AbLutRo49RsLGCCu3o9A1AFOJpNvjXGswgY5zz5H5n/mMjD/9lDE6b6vEBwbM3Z3D8+dLxwUXiBq5137mmRXpVWTxYjn+9ttk9O67ZfS++41RhuskMTgoxpbSEpzVK20nnSzdF79Feq+4wnV9yoo0ookKIQDYRC+TrtRXwG29u+Gp4fo2qoja3dpfxONkRQABBBBAAAEEEEAAgRoK2KcAmwFAIxhjHblHAGbZBKTffROQjrPPsYp1fC94lFeKAKADr8YXFn3pi6K+yjlUIHjO9R81v8opp9C2BIyNRFSAT31xlCfAJiDl+fE0Ag0rYN+heCo+VVZf3HYRbgmVPuS7rMbwMAIIIIAAAggggAACTS7gFgDM7HIyYxfg5OhY5i0JdfdoaSsRmjXLddpmxznuG4Co54JMAbb4+I6ApwUIAHr69dA4BKon8Mj2R7TCx6L6Pwq0mwUkQsZCrJnHSXNOkvZIe+YlzhFAAAEEEEAAAQQQQKBCAqmEvglIsLNTKznnCMDuLi2vlQgEAhJ2GQXYnmsEYIEBQLVjKwcCCNRPgABg/eypuckEGm0TkIAEmuwN0B0EEEAAAQQQQAABBHwkELMFAI1NQDKPVOYagAWOAFTP29cBDM2eLS3HH6duuR6B1jbX646LxrptHAggUD8BAoD1s6dmHwio36B59Wi0gKVXHWkXAggggAACCCCAAAL1EMg3BViMEXdWnsSYPtsn2OO+BqDqh30EYLsx/TfXzzXB1gKX/WEEYD0+JtSJQFqAAGCaghMEyhNotE00ls9ernX4mN5jtHSxCXv/GWFYrCD5EUAAAQQQQAABBBAoXCCVSGiZ7VOA1U1rFGBydFTLm20NQJWp88ILtLw9l16qpR2JsLG3aDB/aIEpwA45LiBQUwF2Aa4pN5Uh4B2B1nCr1pi5HXO1NAkEEEAAAQQQQAABBBDwrkAqHtMap3YBth9qI5CAcd0+AjCUYwRg7zvfKdGdO2Xiyaek8/Wvl563v91erJZWowMDxjqAqclJ7bojwRRgBwkXEKilAAHAWmpTFwIIIIAAAggggAACCCCAAAKVELCvAdjpDACqjUBSExMi9tGCPe67AKtmBSIRmf+pT4kY/1/oEWxpkUS+ACBTgAvlJB8CVRHIP063KtVSKALNJ+C2pp6fpsHGk/oixOsH1svotD7VoPneOj1CAAEEEEAAAQQQQKA+Ao4pwC4jAFUA0D76T7U21J19DcBSeqNGAOY7Ugl2Ac5nxH0EqinACMBq6lI2Aj4S6GrpcvQ2kdTXJXFk4AICCCCAAAIIIIAAAgiUJGBt8GE97DYFWK0BmJqasrKkvwe7nP92T98s4aSQAKCkCACWQMsjCFRMgBGAFaOkIAQaS6DSm3ac2X+mA8BtVKQjExcQQAABBBBAAAEEEECgaAH7GoBiTN01vzJKchsBqIJ/gVAoI1f5p4FCdgJmCnD50JSAQBkCBADLwONRBDIFelp7ZGHXwsxLYt9oQ7tZ50Q0EdVaMDQ1pKWLTajFfzkQQAABBBBAAAEEEECgRgJxfbZNwNiNN6iCgBmHGQC07QAczLEBSMajRZ0GW9vy5mcX4LxEZECgqgIEAKvKS+F+E2ikINjmoc3a69kytEVLk0AAAQQQQAABBBBAAAHvCtinAAfCEXM33swWJ6ejkhwby7xkrP+XfQMQLWMRicKmAKeKKJGsCCBQaQHWAKy0KOU1hcBkbFJ+ueGXsu/wPjl9/unyxuPeKMEA8fKmeLl0AgEEEEAAAQQQQACBJhBwBgBDEjB248083EYAVnoDEFUfU4Az1TlHwJsCBAC9+V5oVZ0Fntz1pKw7uM5sxSPbH5HjZx8vx806Lm+r5nXME2vnXzUasCPSkfcZMiCAAAIIIIAAAggggAACRQsk4tojagqwfSReKjrtGAEY7Kn8CMBgSwG7ALMGoPa+SCBQawECgLUWp76GEHh0+6NaO3+5/pfyiQs+oV1zS1y14iq3y769Zt9oxLcQdBwBBBBAAAEEEEAAgQoLpGJ6AFBUALDFbQ1A+xTg7gq3RI0AzB8AlBRTgCsOT4EIFCHAnMYisMjqX4HJ+KR/O19gz7cNbyswJ9kQQAABBBBAAAEEEECgXAHnFGBjExDbSLzktBoBOKpVFeyuUwCQEYDaeyCBQK0FGAFYa3Hqa0iBcDD/H5Xp+HR62rC1GcgZC87w7NqB5yw8Rx7e9nDF3sfOkZ0VK4uCEEAAAQQQQAABBBBAILdAKuHcBdh9DUDbCMAq7AJcyBqA7AKc+31yF4FqC+SPalS7BZSPgAcFls9eLpm75L52yWvztnI8Ni6/WP8LLd/KeSslGPLmQNsFXQu0tva192lpEggggAACCCCAAAIIIOBdgVQ8pjXOdQ1Acxdg+wjA+qwBKIwA1N4XCQRqLeDNyEStFagPgSoJWCMBq1S8p4r1U189BU9jEEAAAQQQQAABBPwp4LoGoNsuwLUYAVjAGoAEAP35OaXXnhEgAOiZV0FDEGhsATb8aOz3R+sRQAABBBBAAAEEGkvAdQpwqz0A6LILcDXWAGzLHwBkCnBjfb5obfMJEABsvndKj+ok4BYA2z26u06t8Ua1KWGnL2+8CVqBAAIIIIAAAggg0GwC7puA6AHAZDQqiTH7CMAqTAFmF+Bm+3jRnyYUIADYhC+VLpUvYA9clTq99eDEwfIbU6USAhLQSnYLYGoZ8iRKNcpTLLcRQAABBBBAAAEEEEDARcAtABiw7QKcMtYAtAcAq7ILsK1el+YKawC6qnARgZoJEACsGTUVIeAtgWQqqTXIHvTUbpaYaA3lnwpQYtE8hgACCCCAAAIIIICAvwXicb3/obDYdwFOjI6IxPTNQkI9lR8ByC7A+qsghYAXBQgAevGt0Ka6C+wY2aG1wZ7Wbh5NuAXQ7KPs3J6r17W7N96tVT08Nayli03Y+7pi7grpbu0uthjyI4AAAggggAACCCCAQB4Bc/2/lL7cTiBiBABtU3EThwYcJYWqsAZg0Favo1J1Iam31zUPFxFAoGoCBACrRkvBjSwQT+q/TVt3cF0jd4e2I4AAAggggAACCCCAQBMJ2Kf/qq4FwmEJ2jYBie3Z4+h1sKvLca3cC/bAo2t5thlIrnm4iAACVRMgAFg1Wgr2m0C5a+j5zYv+IoAAAggggAACCCCAQIkC9um/RjGBUEjCixZpBU5v2KClg52dZqBQu1iBhH3tQbci2QXYTYVrCNROgABg7aypqYEFuloq/1uyenMs6VmiNWFRt/6PBe0mCQQQQAABBBBAAAEEEPCMgNsIQAlHpP2M1+RsY7AK6/+pCgtZA5BNQHK+Gm4iUHUBAoBVJ6aCRhS4YPEFWrNPnnOylm6GREekQ+vG0p6lWtpKqJGNk7FJsU+Ltu7zHQEEEEAAAQQQQAABBGor4BYAVGsAtp18kmMdwMyWVWP9P1V+sK0tsxr386S+CaF7Jq4igEC1BMLVKphyEWhkgUAgoDXfbYMPLYORcMvz0NaHRG2u8ZZlb7Fnb4i02in4znV3ytqDa6WntUfed9r7hJGCDfHqaCQCCCCAAAIIIIBAEwuk4glH79QU4EAkIm0rV8rk88877qsLwZ7qbNLHFGBXbi4i4CkBRgB66nXQGK8I2He0LXV9v/HYuDy24zGvdEtrh1vAUstgJLYMbTGDf+r66PSoPLjlQXuWrOlXDr1iBj+zZuAGAggggAACCCCAAAIIlCYQjzmeU5uAqKP9jDMc96wLoa4qBQBtm49Y9WnfbbsWa/dIIIBA1QUIAFadmAoaUSAY0P9oqJFw+Y5Sg4T5yq3VffuoR2mvyCMAAEAASURBVFXvqu2rtOo3D23W0pmJ1nBrZtI8jyaijmtcQAABBBBAAAEEEEAAgfIE3KYAizH6Tx3tZ2ZfB7BaIwCDrc6fBRw9ZAqwg4QLCNRSQI9y1LJm6kLAwwL2YFgho+U83J2aNO3CJRfWpB4qQQABBBBAAAEEEEDA7wKphPsUYOWScwRgd09V6AIFBADZBbgq9BSKQMECBAALpiKjnwRKmQI8v3O+LOxa6GDyavAwkdT/0TAVn3K0fW7HXMc1LiCAAAIIIIAAAggggEB9BVKxuN4AYw1ztQagOsILF0p43jz9/tFUtUYAFrIGoCRTrm3iIgII1EaAAGBtnKmlwQSe3PWk1uKtw1u1tFtCjRqMhI4Mu3e777Vran2/zGP1vtWZSfN8cc9i7dqSniVamgQCCCCAAAIIIIAAAgjUXiBlWwPQWv9PtUT9XNL2Gvd1AENVGgEYdFkDMNDersMUsKyS/gApBBCopAABwEpqUlbTCMST+m/UDkcPN03fatmRRl8XsZZW1IUAAggggAACCCCAQMEC9inARzcAsZ5vf437OoChKu0CHOzpkfCimdlQod5eifT3W80xvzMFWOMggUDNBQgA1pycCptZoLulOrtq1cvMHsCzT422tyvffXt+0ggggAACCCCAAAIIIFC8gH0TkMwRgKq09jPcA4DBKo0ADASDsvAf/kHCRtAvNG+u9P/jP4pjXUA2ASn+RfMEAhUUIABYQUyKQuA9K98j71rxLiAQQAABBBBAAAEEEEAAgaoJ2NcAdAQAT1spYgTl7Ee1RgCqerpe/3o58bcPy0mrVknPWy816g/o1RMA1D1IIVBjAeffCDVuANUh4AcB+0i6ZuzzjpEd4tUNT5rRmz4hgAACCCCAAAII+FggoS9ZJOEjG4BYIsHOTmk98UQrmf5erRGA6QoyTgIBPdyQYhOQDB1OEai9gP4nsvb1UyMCTSOgdtHdMLBBNg5sbIg+ndl/Zt522gN6akHhbMfmwc3ZbnEdAQQQQAABBBBAAAEEKijgnALs3IzQbR3Aao4AdHTPPgKREYAOIi4gUEsBAoC11KauhhFY3K3vfvv2k96et+0DEwPykzU/kTUH1uTN64UMx846VmtGT2uPllaJTYObtGtqlF8xhz2AWMyz5EUAAQQQQAABBBBAAAF3AWcAMOzI2O6yE3Cwu4ZrltunALMLsOMdcQGBWgoQAKylNnU1jEDQNlzdr5tbTMQmGuad0VAEEEAAAQQQQAABBPwi4AgAhvQpwMqh/Ux9xk+grU1CNQwAOqcAJ/3yeugnAp4UIADoyddCo5pNwIsj4fwa1Gy2zxb9QQABBBBAAAEEEPChQFxfAzAQcY4AbF2+XLre9KY0zqz3vEfsm4Wkb1bjxDEFOFWNWigTAQQKFHD+LVHgg2RDAAFdwItBPr2Fxadmt82WYqf9Fl8LTyCAAAIIIIAAAggggEAxAvYRgBJ2rgGoylvyjf+QsYcflqAx+q/zoouKqaL8vEwBLt+QEhCooAABwApiUlTzCDRjMC/f23HbqXh533J5cf+L6UcXdC5In3OCAAIIIIAAAggggAAC9RFIxRNaxQGXKcAqgxrx13PJJVreWiUCQX1acopNQGpFTz0IuAoQAHRl4aLfBJ7c+aQ8uPVBaQ+3y9WnXu3ofq7dbx2ZbRdCgZDY1xS0ZfFsstxpwi2hFs/2jYYhgAACCCCAAAIIINCoAql4TGt6Taf2ajXnSDAFOAcOtxCovQBrANbenBo9JqA2unhgywMST8ZlLDomD2x+QEamRrRWbhnaoqXdEm4j6NzyeeXarzb8SmuK6nslj5XzVkpfe18li6QsBBBAAAEEEEAAAQQQMATsU4C9GAAM2KcAJ/VRi7xIBBCorQABwNp6U5sHBQYmBiSZsSX9wYmDZiAws6kvH3g5M9kU57Gk/lvDQjpVzNTockZNFtIW8iCAAAIIIIAAAggg4FsB2xRgMab6eu4I6OGGVJJNQDz3jmiQrwT0P5G+6jqdRcBdoNRpr8UEx9xr9t7VYoJ4zdh/770RWoQAAggggAACCCDQCAKHV62SDa+7SNaffY4M33FHxZvcCCMAxTEFOFlxBwpEAIHCBQgAFm5FTh8JlBoEbCSi+Z3ztebO7ZirpUkggAACCCCAAAIIIIBA8QJqaaD9n/u8JAaMmUYTE7Lv818wvxdfUvYnGiMAGNA7kDHrSr9BCgEEaiFAALAWytTRcAL2jUDmdcwrqQ9q84/zF59f0rPVfqirpUur4pS5p2hpldg4sFG7dmD8gJYmgQACCCCAAAIIIIAAAjaBWEyi27enL6YmJyW2e3c6XZGTRFwvJqzvuKvfrE8qwBTg+sBTKwJZBAgAZoHhsn8E7FNX1bRX+6699jxuOm6bgMxqmyU9rT3aGoNuz9bjmlt77e0YnBy0XyKNAAIIIIAAAggggAACOQTso/NUVrdrOYrIeysV0wOAgXAk7zM1z8AU4JqTUyECuQQIAObS4Z5vBexTgDM3CSkGRQXQ7tt8nycDgPZ+2Ptsv19sWm2cMjQ5VOxj5EcAAQQQQAABBBBAoKEF3IJ9KWNUYCUPex1e3AXYGFWhd5kpwLoHKQRqLEAAsMbgVFdfARXIU0Gp6fh0uiGTscn0uTqZik85RwAa63jkOwoZJZivjEa+bx81qfoyGddtG7l/tB0BBBBAAAEEEEAAgUIE3IJ99oBdIeXkypOyTQEOhDw4BTiotymVZBOQXO+UewhUW8CDe4VXu8uU71eBaCIqP37px7J9ZLt0t3TLdWdcJ/1d/eI2zdW++61fg3vF9PtNx71JHtvxmMSTM9MRCplm7NfPI/1GAAEEEEAAAQQQaE4Bt2BfKlrZEYASn/k3t6kY8eCP9o4pwPkHVTTnJ4JeIeANAUYAeuM90IoaCKgpqSr4p46x6Jj8ZstvzHO3IJd9OmwhU4CX9CyRvvY+s0z7/3gxEObWb3u7e1t77Zdypu1uOTNzEwEEEEAAAQQQQACBJhSwr8+nuugWFCyn6/Y6vDgFOGCbApxKJsrpMs8igECZAgQAywTk8cYR+O2232qN3TS4SUtnJn6353eZSRmdHtXSbolwMCzFBszcyqnVtW3D27SqVu1YpaVVYnHPYu3a8tnLtTQJBBBAAAEEEEAAAQQQ0AVSsah+wUi5XXNkKuJCKqEH0wIhD44AtO0CbCyMXkQPyYoAApUWIABYaVHKawqB9QPrm6IfuTpRyqhE+9ToXOVzDwEEEEAAAQQQQAABXwrYp+caCBUfARjXpxR7cQSgOKYAswagL/880GnPCHjw1wSesaEhTSZQi+mpkVCkodXu2XiPqCDf2QvPlvmd8xu6LzQeAQQQQAABBBBAAIF6CLhtAuJYs6/chtmCjAEPrgFonwIs7AJc7lvneQTKEmAEYFl8PIyALnDt6dfKNSuv0S8aqULW23M8VIcLT+9+Wp7a9ZQMTw2btZcySrAOzaZKBBBAAAEEEEAAAQQ8I+A22s81KFhGi1NxfQqwNMAU4BRTgMt44zyKQPkCBADLN6QEBJpOINtoyWzXFcDesb0SS+pTERol8Nl0L5AOIYAAAggggAACCNRNwD0AaNu1t8zW2etgCnCZoDyOgA8ECAD64CXTxSMCczvmVpViKj4lu0Z3ye7R3VWtp1KFnzb/tEoVZZaz7uC6ipZHYQgggAACCCCAAAIINKJAKqr/Ulz1ofIjAPWAohenAIttF2CmADfip5k2N5MAAcBmepv0JafA8j59B9sT+k4w889pn+N4zh4svOyEyxx57BdU4O+m52+Sx3c+br/lyfSKeSuytsva7EMFNDOPjYMbM5OcI4AAAggggAACCCCAgE3APjpP3Xa7ZnusuKRtDUAJhYp7vga5A7ZdgJkCXAN0qkAghwABwBw43PKHQHdrt9bRcDAsoYD+H9DOSKeWp9hEo62lNxGbMLs4Fh0rtqvkRwABBBBAAAEEEEDA1wIp2w69CqPqIwDDHtyMMGQLNyTZBdjXfzDofN0FbH8i694eGoBAwwo02np3udbz2zK0pej30Gj9L7qDPIAAAggggAACCCCAQAECbsE+t6BgAUVlzWIfUejFNQADQT3ckEraNi7J2jtuIIBANQTC1SiUMhHwosDSnqXy+8f/vlij8fra+7zYTE+0yTLqbe2VXcb/ZTtePfSqqC91rN632pHNKsdxgwsIIIAAAggggAACCDSrgH16rtFPt6BgOd1PJWxrAIb1GUzllF2xZ21TgIVdgCtGS0EIlCJAALAUNZ5pSIGlvUtFfeU7VNCqlNFsuYJdpZSXr521uH/6gtNl7cG16arsQdMndz4p20e2p+9zggACCCCAAAIIIICA3wXso/NMD5egYFlOMT0AKGEP/mhvGwEoTAEu65XzMALlCuhjcsstjecRaECBXFNhre5Ym2JY6WK+R4IRaQu3FfNIVfKqAOXesb0yMDGQt3wrYJnPJl/wryXUkrcuMiCAAAIIIIAAAggg0EwCddkF2INrAAZsuwCnUqwB2Eyfc/rSeAIe/DVB4yHS4sYQ2DiwUZ7d86zZWBUMW9C1QC5edrFr4+NJ/Tdq24e3y8p5K6WcQKBrRTW8eNcrd8maA2tEBfXedtLb5NndRyyKaUKuUY72cs5YcIZpbL9OGgEEEEAAAQQQQACBZhZwGwGYso/YKxMgldDX0wswBbhMUR5HoPkFCAA2/zumh0cFhqeGZcPAhrRHLBkzzyfjk+lr6kSNWhuZGtGuqcDhW094q4QD2f/IWKPmtAc9kjgwfsAM/qnmqHb+asOvJNfOxsUE+jzSRZqBAAIIIIAAAggggIAnBNw2/Kj4GoC2nYa9uAmIMAXYE59HGoGAJcAUYEuC774TyBbkCgVDDT3Sz+1FlrKrr1s5XEMAAQQQQAABBBBAAIHcAm7BPrdRgblLyXPXPqLQg2sA2qcAC1OA87xUbiNQXQECgNX1pfQGEHALBOYaHdcAXXI00a2Ps9tnO/LZL9inPHt5lKO97aQRQAABBBBAAAEEEKiLgMuGH25BwXLa5pgCHMo+U6mcesp61rYLcIpdgMvi5GEEyhUgAFiuIM83jMDze5/X2pptAwu1Rt4fnvmHWl6VcAuiZWbKdv/UeadmZqvLedLlt21dLV1526LWTcw81DRqDgQQQAABBBBAAAEEEMgu4Dbaz21acPYS8t+x1xGIeDAAGLKFG9gFOP+LJQcCVRSw/YmsYk0UjUCdBexr/eVqTr7db3M9m3lvYddCWd63XOybimTmqcV5sSP31DRodewZ21Ny8yplWHIDeBABBBBAAAEEEEAAgToI1GcXYO8FAAP2NQBdBiXU4fVQJQK+FSAA6NtXT8eLFcgXRHO7v/fwXlG778YSRzYcKbbOSuV3GwGYq2wVuCz3eHH/izI0OVRuMTyPAAIIIIAAAggggEBDCdhH55mNd5kWXFan7OWFjvwCv6wyK/2wfQpwIlnpGigPAQSKECAAWAQWWZtTIJqIah0bi45VfBMQt+CgVmmVE3Pa5xRVQ6XaOzo9WlS9ZEYAAQQQQAABBBBAoNEF3Nb7S9k37Sizk/YgYyAcKbPEKjweDOiFMgVY9yCFQI0FCADWGJzqvCcwODlYUKOyrfFX0MN1zhQJ6f8g6G3tzbmmYaP0NZFMyP7D+2UiNlFnYapHAAEEEEAAAQQQQOCIgD04p666BQXL8bLX4cU1AO1TgFNMAS7nlfMsAmULeG+hgLK7RAEIuAsUsyZdMXmt2o7tPVY6Ih2eDEbZA3pB23B8qw/Wd2sEoOqPVw81cvMHq39grlOo2nnd6dfJ4p7FXm0u7UIAAQQQQAABBBDwiYDbhh/2gF25FM5dgL0/BVjYBbjc187zCJQlwAjAsvh4uFkF1Pp19sMKitmvW+n2SLss7vZmAMq+BmAgEMi5wYcVMFzUvcjqnvl95byVWrqeidX7Vqf7oEYA3rf5vno2h7rLEHj10Kty29rb5JFtj4ga1cmBAAIIIIAAAgg0soDbaD+3a6X20fy3esy2xnjYg2N77JuAMAW41FfOcwhURMCDf0tUpF8UgkBZAqu2ryrrefvDVkDNfr1W6a6WLjlpzknmtF8VDOxu7ZYNAxsc1f/xOX8savSjul+JI1/QtJw6HtvxmPb4jpEdWppEYwgcGD8gP335p2Zj1x1cJ2oH6ouOuagxGk8rEUAAAQQQQAABNwGX9f4qOgIw4fyFqRfXAAzY1gBkCrDbh4VrCNROgABg7aypqYEE1Ag5+1HJIN5UfMoMtLWGW+3VVCW9tHepXHv6tVrZX3n8K1paJTYNbjKvndV/lvk9XwCvNdQq04lpM2+t/+fM/jPl0e2PpqstdqOT9IOc1FXg/s33a/X/ZstvCABqIiQQQAABBBBAoNEE3IJ9FR0B6BoAZApwo31OaC8CtRYgAFhrcepraoH3nvZeWX9ovdy+7vas/Xxy55Oigh5qHb63n/R2OWvhkWBb1gcqcENNq5yMT+Yt6aGtD5l5Tug7wXUUoAr2vbhvZnq0mvZsbTCiAqTjsfG8dVQqg319wt623koVTTk1FDg0caiGtVEVAggggAACCCBQfQHXYF/cNmW3jGa47SgcYApwGaI8ioA/BAgA+uM908saCYSD4XRAzK3K6fh0eq26RCohv1j/C3lN/2vMYKBb/kpd2z++X77z3HfSxal2toRa0ulCT8amx+Rnr/5My37jG28UNWJSBXK+8cw3tHskEMgnUMmRtfnq4j4CCCCAAAIIIFALAdcRgNHKBQDFLZjowQBgIGTbcoBdgGvx8aMOBLIK2P5EZs3HDQQaXqCntaesPuSbDqt2pR2aHJLhqWFHPdaze8b2OO5NxvKPzHM8VIELp8w9JWsp1i7IxQRnnt/7fNbyuIFANgE1lTvz6O/qz0xyjgACCCCAAAIINJxAtXcBtu8ArIA8OQLQmPGUeaQSycwk5wggUGMBRgDWGJzq6iewvG+5bB/Znm7AyXNONs/ndMxJX7NO2sPtogJ61vH7x/++tIXbrKTr940DG3NO/XV9qI4Xz154tuQL2h2cOKi1UI0kLOYoJoBYTLlueWtZl1v9XCtNwD4SVW1Yw4EAAggggAACCDSygNsUYLdrpfbRbYShJwOAtk1AhF2AS33lPIdARQT0kHxFiqQQBBpDwNroo6+9z9FgtT5f5rGgc0HeabrWKL/M5xr13FovcHR6NG8XLMe8GSucwRqlWOFiKa7OArzXOr8AqkcAAQQQQACB8gWqvAtwo6wBGAjqP1OxC3D5Hy1KQKAcAf1PZDkl8SwCCOQVsG9coR5Q6/FV+9g6tFWrIp6Mm7sQaxczEg9vfVjU1OTMUZAZt7XTeo28s284MjI9orWLRGMINFPgvDHEaSUCCCCAAAIIVFvAbYReJUcASiLu7IIH1wAU26AKSaac7eYKAgjUTKD6kYeadYWKEMgtsKh7kVyw+IJ0pvmd89Pn9hO1222xR65AmHXPPt1R1WEfbVhsvYXkL3an1Z2jO+XLj3+5kKLNTU1UH57Y+URB+SuV6YW9L2hFDU4OamkSjSlQrxGljalFqxFAAAEEEEDAiwJuwT63oGCpbXcriynApWryHAL+ESAA6J937fuentB3gqivQo6J2EQh2YrO4zbaqZIBj12ju2Q8Op5u19yOuaLWOHSrN52pzJOndj1VZgk87mcBKzjuZwP6jgACCCCAAALNJeAWoHMLCpbaa0f5xlRb+3TbUsuu5HP2NjEFuJK6lIVA8QIEAIs344kmEyhkzbFyg3S12tjgpudv0t7OqfNOlWtWXmOMtq/PjluhYEhrDwkE7AL2qdwDEwP2LKQRQAABBBBAAIGGEnAE6FTr43FRv/gs9+cKVZS9/EDIo//mZgqwel0cCHhGgACgZ14FDam2wI6RHaKmjVqj4Wa1zZI3HfemgqpVU2iXz14uuQJaVrn2AtW030r8h95ebiHpbcPbzGxuo6zu23xfIUWUnOfM/jPlmN5jSn6eB/0hsPbAWq2jA5MEADUQEggggAACCCDQcAJZR/vFYiItLeX3xwgmakckoiU9k7BtAsIuwJ55MzTEpwIEAH364v3YbbVG3Av7ZtaNU2sCqgDg8NRwXo77N98vp80/TXpae/Lm9VIGa3Sj2wjAYtcFLLZfVt3FPuf1/M/uflae2f2MzG6fLe846R3S3drt9SZ7un3ZAueebjSNQwABBBBAAAEEcgik4kagz+VQI/cCFQgAOkYAenEDEKP/gZC+52ilpwCrn3Gm4lPSHm6v24ALl9fMJQQ8K0AA0LOvhoZVW8AaFecWHCulbqu8Up6t9jNeCrIo78d3PC4qAHnWwrPkuFnHldR9tw1VSiqoiIdUm3+98dfmEwcnDsrD2x6Wd578ziJKIKtdoB7v0d4G0ggggAACCCCAQEUFYrYRekcLtwfuSq0zFU9ojzbMFOBE5ZYlUoM4fvTSj8yfKdTPEx844wMSDhLe0D4YJBCwCeghedtNkgg0k0C2EWm1DI65jbqbjhe/43Cx78UtOFmrdQntbV21fZU8uPVBeXH/i/LD1T80R2DGk3F5YPMD8l8v/pc8v/d5c30U+3P29BkLztAurZi7QktXI/Hw1oe1YlVbOcoTeO2S12oFHNt7rJYmgQACCCCAAAIINJpAtinA2a4X2z/7CENP7gCsOhUM6F1LVi4AqGbkWD9bqWWP+He5Tk0KATcBQuRuKjW89vLuEXlkw0F5ZuugbNg/JgOHoxIOBWRBT5ucfcxsee95S+X84/tq2KLmrWr1vtVa5/Ye3qul8yXcgmj5nlH3rRFuT+96Wu7ZdI/jka8/9XVR05GvOPkKc8deR4YKXHALcna3dMuB8QMVKL24ItSoOetQ7VJBtfmd8+XxnY+bl7cMbZF5HfNkae9SK5tnvldrd2jPdJCGIIAAAggggAACCJQtkG2kX7brRVfoWAPQmz/WV3MX4Cd2PqGx3b3xbjl/8fnaNRIIIKALePNvCr2NTZu65ttPmoE/ewejxojurYfGza87n98l7zprsXzp6jOkJcyATbtVMemR6ZFished1y3IpoJ/Fyy+QFTgyC34pypRo9/UBiVqVJzasddvh1q344EtD2jdVv8Bv+HcG7Rr9oTduxYbrSRS+nQLe5tII4AAAggggAACCCCQbaRftuvFitkDiYGQR3+sZxfgYl9t1fPHBwZk8qWXZGrNGplc87L5PTF8ZE383iuvlEVf+mLBbYju2iVDt9wi4088IbHde8xZXJH586Xzdb8ns9//fmk98cSCyyoko/rzM/LLX8nofffK9IaNkjh0SIKdnRKeN0/aXnOGdF10kfRcdlkhRfk2j0f/pvDH+9g/OmV2dEFPq1x++kI5/7g+WTSrXRLG9vDPbx+Sm1ZtlX1Gnrte2G0EiVLy7+8/yx8wNe5loSP77AGnQpqphqOrr6tXXJ03+7qD6/LmKTaDFRQrtI/Flp8rv9pw5Y3HvVHUbsuZx9KepbJzdGf60klzTpL1A+vTaXVSyMYs2gM1SiSSBACrTV3Kn7Nqt4nyEUAAAQQQQACBYgTsATrr2YoFAG1rDAY8uwtw9aYAW6Z8L05g4+suKu6BLLmH/vs22f+5z4n9Mx3dvl3U1/Dtd8iCv/msGQjMUkRRl6fWr5c9n/6MTG/cqD2ngpfqS10fu+9+AoCajjNBANBpUrMry+d1yWfeerL8wWkLJWRbH0FN/33X2Uvk3f/5hGwxRgP+z4t75AMXHst04Cq8HbdRXR8+88Pyg9U/qFht9Q5q2INwQeO3cbVo08DEgCMAWAiqFbjMldctqKlGE6rr7ZH2XI+WfM/ts1JyYTxoChTyrqFCAAEEEEAAAQQaRSCl1rlLuP/S2B4sKbVP9nK8GgCs5hRgtR74S/tfShOqn284ihMIL1worcuWyfjjR5ZiKvTpkV//WvbdeKOZPdjdLX0f+bB0XnihBCItMvXKOhm4+WaJbd8h+/7xnyQ0u88Iyr210KJd86ng344P/aEkRkaMOiLS+653SdcbXi/hBf2SHBuV2J49Mv7kUzLx3HOuz3NxRoAA4IxFzc++9+HzctbZ19kif/u2FXL9D39n5rt7zV4CgDnFSrs5NDnkeLC/q99xzS3glJkp1/1QIJSZtebnbeE2rU61YcZkfFK71ugJNYJy/aH1ZmDz0uWXyoVLLqx4lxgBWHFSCkQAAQQQQAABBJpKINvoP7OT9rX7Suy5vQ6vBgAlaAvKGbPaKnWc0HeCFgBUa4pz5BeY+6d/Km2nnybtp58u4blzJbprt2y++OL8Dx7NkZyclP1fODJNONjRIcf++EfSdtJJ6efbjbJ7Lr9ctl97nTFNd4Ps+/znzGCdylvKkZyelt1/8Skz+Kem+i69+SatPqvMWVdfLalo1EryPYuA7U9kllxcrpvAhcvmpOveMTiRPuekeIFsuwC7lVRMXuv55X3LJVugr9wdd1VwMZqISjJVuZ2zrHbX+7saibiwa6HWjLP6809333d4n/aMSqgResro3k33ml6ODGVeKGcE4KPbHxX19ci2R8yv8eh4ma1pjsd3jsxMB1c9UuthciCAAAIIIIAAAg0rYKxTlu2wj9zLli/f9VRMD3R4dhfgQPWmANtH/OUajJHP00/3533yE9L95jebwb9S+n340VWSMNYRVMfsD33QNRgX6uqSBX/9V2aexMFDMvyzn5nnpfzP4Pe+J9Ft28xHF331q671WeUGWlqsU75nESAAmAXGK5djiZmAj22WsFea2JTteOXQK45+5Zsy29PaIyfOcV/oNN+zjsoyLqhRZ7evu12+sOoL8s1nvpne7j4jS9ZTK5DpVv+hiUNZn6vUDbd63aZ8KrvMo5ApvLvHdmc+4jivxg7HauRk5qGmHhR6qN2OH9r6kKhdkNXX4ejhQh9t6nwbB/V1PJq6s3QOAQQQQAABBJpewD46L7PDue5l5ss8T05MSOKw/otjeyDRqyMAqzkF2Po5x7JqxoESVt+89H3q5TXp5nS94Q3pc/tJx/nnS6C11bys1uYr5UgZU+mHfvrf5qOqvM4Lzi+lGJ7JECAAmIHhxdOntgymm6XWDOSojcA9G++pTUUF1KICJNYGIQOTA7Jq+6oCntKzqADbou5F6a/Z7bMllnD+dtL+H1K9lNqlvPobPDW1QAUB1cYly2cvlwWdC2qH0qQ1efVdNyk33UIAAQQQQACBKgvYg3OZ1eW6l5nPOh+69VZZf/4FsvG1rzUCIT+1LovYphIHIh5d2StoWwapglOA7SMACQDOfDyqeZYYHkkXH54zM1sxffHoiRqVGurtNVOTL7wgpQS/1XPx/fvNMroz1hFU05DVRiOxAwfEXHPTXjnprAIe/Zsia3t9dSNp/AX5n49sTvf5bWfo0yTTN3Kc7DK25s517D/6BypXHu4dESgnUFHOs/dtuk97BS/uf1GuWnGVdi1f4txF54r6yjye2+NcJFUFBgcnZ4LOmfkrdW6f4mmfAlpoPWcvPNucUlto/krke03/a0R9lXKokY/lfA5KqZNnEEAAAQQQQAABBGorkCvQkbLt3purZeNPPyP7/uEfzSxq5bwDX/u6zDI2P1DTHB2BxEbZBTjL5ii5HLLdIwCYTaa614MdM5stJsayz2hSP/ckDx+5rz6v0R07zA1Himnd5IsvprN3nHmmTL70khz8t383Nvx4UkRttmMcKsjYdcnFMu9P/kQiixen83PiLkAA0N3FE1dvfmyrvLhz2GzLW1cukDOWzCq6XUuXLi36GR4QmU5Ml8TwjpPeYY4O+5/1/1PS85V+yJpuq/4CdpuOa6/PCv695fi3SG9brzy45UEZmZ75LY89v0qr//haga1C6rCXoaYil7JGon1nY3u5Vpvs172SLsXKK22nHQgggAACCCCAAALuArkDgM4ZOG6lqCm/u/78z7VbydFRiQ8NS2TBfEcAsHGmAFduE5BmDwCqgTr5BvMsWbJE+4zUItGybHm6molnn5X201am05knU+vWiZq+bh2xPXuLDgBOb5oZDKWCgfs+/wXH6Fe1M/DIHXfK2P0PyNJvfkM6zsu90arVHr9+JwDo0Tf/1JYB+fK9r5qtm9vVIp+78nSPtpRmZQp0tnSKW2AqV7DnbSe+zQyARUKRzKJKOle7F2dujnHB4gvMcvaP75dv/e5b6TLVfzBbQ0fWZEhfzDhRa9upAOCu0V3yzO5nMu44T//ujX9nXhyZGpGvP/V1Z4YCrliBygKykqXJBHL92WiyrtIdBBBAAAEEEPCBQCqaPciXime/l0lz4MtfkuTYWOYl89wa+WcfSRgIl/9zhKOySlwwfubQjqOjtrRrJSZ+vObH2pP5Bi1omRsg8Y53vCNvK+sx4KHrjca6f2rEqTGqb/AHP5DeK6+Q8OzZWlvVtNyD//pv2rXkuL6OpXYzS0IF96xj/xe/ZOz4mJA5H7teZr33vUYgfIHE9u0z1wgc/P73RQXId33ik3L8L35u3rOe47suQABQ9/BEasP+MbnhluckbkwBbgkH5RvXni3zurMHa3I1eudOfYdNe97Vq1dLIX+52J9rxLS5scRk6S3PF6hQm3WoXWLVbr32YzqefUThinkrco6AW9yzWIamhuxFuqY/fu7HXa+7XVw2e5msPbjW7ZaUEpB7cpcxFNt2FPIfJeVqjTy0Hp+Izfy2yLpW7Hc1ndkrh3Kwr0uiPi8cIifPOVnUtHbrUGtVciCAAAIIIIAAAo0qkCvIZwXwcvVt7Le/leHb73DNYu3+ay/HqyMAjalCej8qGADUCyZVK4FIf7/Mft/7ZOiWW8z1+ba//9r/n73vgK/jqtI/6pJVbbnLvTu2Ezu24zikB1JICAmBUEIIkMDCsoHN0nfZ/QfYXVh2KbsLgUAoIYVsElJID6l2HMc97r3IsiTL6r1L//lGuk937rvT3ptXJJ3rnzxz27n3fvPemzvfnEITv/41GrNmDeFz2Ll/P1X//BfU+tZbZl58Vvs7O3xPsa996Jmwv6vLGOfrVHz7Z0NyMmfMoEnf+LppBlz9059Sb0MD1d77a5r8L/8casMnVgSYALTikfBcWV0b3frbTdTY3k1pxg/m/3xsBZ0/x965ptuE3dSCKysr3USMmHoEbYBGm0hLJgyoK4/LGSeKbI8XzbiI1Ei1auMdp3fQs4eeVYvNvI4U1DbUFE4vmE57zuwJ1cwumh06j+bkopkX2RKAQm5Dx4AJusjH6qhG7D3RcMJ1qEQELIGWo/wZykrPonnj5rnOVdcApCfI3dGeoDUrJwRa4cQIMAKMACPACDACjMCwRUAJ0GFZh1Od0bDX8JlW+c/25EWITFHkIOBCMqbwKMDBmQDjGamsaUjZBa6YRlJ65plnaLnh9y4Z0ySD8Os2Yg20vP46dZ04Qae+ZDVXx5wzDFdk+e97H9X97nfmElJzrXt+L+tKzRxSgko3iMdxn75N2w2kYP2DD1JPdTU1Pf88Tfrn70Sk0KIVPsIKk/OXYoSB7HU5VU0ddMt9m6iqqdP4wBL96Kaz6eqlk71253YRIgCzWbc0e+xsykzLdGzmRdvNUUAcKzFXJwJNaKc1dTbFZVYgNY83HA+NtXxyct7sQP49tu+x0DxBVkVKAIaEJPkJokVvKNtA0GJdO32tKxHudznD6Xvjd23cnhFgBBgBRoARYARGHwKCpNOt3Mk/INqDUOmtrtF1NcuEbHEUDZNXAzB2JsCqdZbqE1BgM1yPkwwTVzdlnkStDYFopt3zC2p88imqf+gh6jC0/kRQjtSCAiq8/nqa8JUvU809vwxNMc0o95tk0jD3ggsoJU2JKj0oEAT4mPPPpyaDNIUWIMjJTI6FoIWbCUAtLPEvrGvtok8a5N9JQwMQ6bvXL6GbVsbfqWf8V574Eb2YuzqRZV5WYJof2zS0IxYRLbe+vZ46evyrS6tDHak7YilSb5iWSiPz0tGX6GNLP6YWa/MwbZUDgWgbORTCFFnWqnNoaqly06qM9ppZBhvMbKnYYilWNRctlVLGDW+padKdPnngSdpXvc+c1/6a/fSVNV+J6Ru1WFy3pAOVJ8QIMAKMACPACDACIxYBJ5JPJe5UELrLK9Qia97wu4akyklaAhBaLXIK0ARYfYns5ZlOngqfR4cA8C760I3mH/z79dTWmia/6RMnhoi6zoMHQ4NkzvNvNZU+ZUhRJ2PypJAs3QlMk0XqNeZCTAAKOCxHJgAtcCQm09TRTZ/63SY6fGYgTPY3r15En1o7KzGTGcGjQltr6cSloRVOKwiWYHUiebLTs0Pj6k5AZoFES08d+EruqNxBTx98WtfUUzRftaMXk1q5z4GaA/S9N78X5rdObiPOXzv+GuWk59Cm8k2iKHTUYVKSX0LlzeWhNsU5xWEEoJcb+Julb4ZkxOsEpOxoS4L8w7phEn6s/hjNHTcU/StaPHSfkWhlcn9GgBFgBBgBRoARYAQShYAaoEOeh1Md2qnEntxXrlf9DCbKBBh7Qygs4DkG+3c8E0zInRCadixNgNU9JL9EDsEe9xNo6mUqJr7w2de+e7c5F5gDq4FCvEwya978ULP+3r7Que6kX/avnsY0lw4jlDEydsjEqby9q5c++/sttKd8wNTy7y6bR1+8NLiH6zgtY1gMs2TiEsJfIpLTDenf1xvhzI0EIuzONXea53bkn1np8F9NWw21d7eHWiCSr5vvwlBj5UQNWqFUh7JvnXwrdB7pifoGL1I5n1/5eRKy3EjXSMcY7f2au8Ij0gWJiRfyN8jxWBYjwAgwAowAI8AIMAJBIuBE4jnVYQ6u9YO+/9R2KZlGVNYEpOcOPUeH6w5bRr770ruH8qmKySZrAA5hM8LPWtatC0WyLrj66ohWO2b1qlC/7jJnRYzuk2WhtumT2Kd4CAzlhAlABZB4Zrt6+ujzD2ylraUDEV4/855Z9LWrFsZzCjyWRwSiJSVAxLml2nZDVTnK9KutvzKiR/eEpMCX3g2Lbgjl433iRHw6zSXSfngDKd4Gjh8z3giko2w6nAblOk8ITMp1Vr/3JERqpJpyt3QNaEJLTfiUEWAEGAFGgBFgBBiBYYOAqp0nT9zJPBjtXOuTzAS4qrVKXl74uRoFuLc3vE2EJaqyQqTPDxEOz90cEMDnuPp/fz7QwogMXHTzRxxa21dlTptGWWctps59+6nlrQ3U195OqTk5YR16W1qp9e23zfIMIzJwhmGGzEmPABOAelziUvrlP+2g9YcHnLxeMLeYPrp6Oh08ba9dk5GWQnMm5MVlbiNxkKqWKtpVtSu0NEQfvWD6BaG800lbd5tpDuvkXFZonqlyoImWluKPiALJYndDdTLnlck/zMOp7avHX1WnGmh+5ZSVNL94SG1bCBcEncgHeZQDdHxp9ZdoQvqQCUKQ4/iVZffZ8CsnGdo7fQcimZ8c4Rr9D9UeikQM92EEGAFGgBFgBBgBRiApEFC18+RJ9Xd3ydmwc6e+aByqV6IAU4KiALvtcWNpAoznMzm9ceIN091TtIobskw+1yPQU2+YfWdna8k4mP4ikrXw/1d8x+22ATkqvvVtanzqKXOQGfffT7lrzgsbcPznPkfld/0D9TU1UdV//AdNufvusDZVP/wBwQ8h0tiPfjSsnguGEGACcAiLuJ+9uPd0aMy3j9bS1T9bH8rrTkqKcmjDty7XVXGZBwSgYYdopiJBQwwEYHVrtSiyPT6691H6wqovkJeIwbZCfFR4uXHBH90Lh18wNd6unnc1zSqaFTaC05uwssYhNemwjnEswFpLG0stIx6tP0qrS1ZbyjiTHAh4+Wwmx0x5FowAI8AIMAKMACPACCQAAZWck6bgquHXMxDkQ+piORUEYH+XtV3SBgFJjV0UYJUAxLPeI3seMZ+NLp99edye2ywXaBhk2rZto67SIXPaXoPME6nr5ElqeOJJkTWPCPShprZNm6nyX/6FCq+7jnIvWEvpU6ZQf0cHdRiaevX/9wh1HTlqdsl9z3towhe/qHb3lS+45hpqMEjC1jfXUcMj/0c9laep6KM3E4J+dFdWUr1R1rp+gEeBtuDYT97iS/5oa8wE4Gi74rzeMARUE8SwBh4LYqnZJk9h/rj5pp+7J/c/SfUdAz/YT+x/gu46/y65meVc93YuXvO1TMRjpryp3LWlmyZaMq8Pi3ObvysAcWig+9wEPawTSR30WCyPEWAEGAFGgBFgBBiBWCPgSPINmvDazUEQfG716hgp6YnxAei6345hFGDzpXS/FamDtQNRZyuaK+ira79qBiaxtuBcw2OPh7TuVDTat28n/MlJRwCiHhp59Q8/bP7J7cV54Y030uS7/x+lZGaKooiP037yEzr15a9Q64YN1PLmm+afKix72TKafs8vKDUrS63ivIQAE4ASGPE+PfHDa+M9JI8XBQLRkCGIkBVkqmuvC5F/kNvU2UQIAOInIUpXR0+Hny6BtMUNWU6byzfLWc/niOj8zql3PLdPtobx0iYNet1BE3bXzL+GnjowoPqPuU7Nnxr0lFkeI8AIMAKMACPACDACcUPAicRziwJM3UO+vHUTFpp/6hjJqgGomgBjTXimirVFCXxKlzWV0YzCGToYuSxKBMasWkkTv/51at30DnUdO049tbXmNU03fO+NWbOGim68gXKWL49ylKHuiDI847f3UeNzzxnk5dPUcWA/9TY0Ulp+PmUvWkQF115LhTd8kFLS/LndGhph9JwxATh6rvWoX+nuqoEw5AIIv4SZ6Of3OGHMBNN/oN9+Tu1VX39o6/dGmp+VbyERncaLpM7rfKIhVp3mpToGdmob6zrXt6OxnkCE8ofrvCNcLndjBBgBRoARYAQYAUYgagScSD6VuFMH81qvtksUAei6j1dNgLFgRAKOkqiBBZfueUjGs7cvuIAjstzhfj7V8JeHv2hS+vjxVHz7Z82/aOT4nUshiD7jj1PkCDABGDl23HOYIVDdpvf1Z0dyIHBHb//QjcOunYBBdwNcWLyQLp11qW9NO6cbGog1Xb0u0IhXEk6sIRFHBEmJJOnwluV09nTK2aQ7Hw7XRgdaUCbzOtlcxggwAowAI8AIMAKMwHBHQDXPldfjVId2rvUiCrDiZzAlQUFA5LVpz1UTYDQKgAA83TLkS187rlGYkZYYs2i7+XA5I5AMCCheOZNhSjwHRiA5EAiCoIEfinu33Ut+TYDdtBNlYlKglZZqr/KsIy/dCDQhN9LjztM7qbGjMaz77KLZlrJF4xdZ8sgEgX2YUC7wjYDuMwIHy7FMujFjOR7LZgQYAUaAEWAEGAFGIEgEVO08WbZTHdp5rVfbpWQmJ9llZwIsYxLJuU7xQZWTnsq6TiomnGcEmADkz8CoR0BHONy+4vYwXHTtwhrFqcCvSnt+Zn6cZjY0THdfN3l5OzfUw9+ZjtT0J4FbR4JA0D4Ag5YXyZq4DyPACDACjAAjwAgwAkEh0O8QyddVw0/R7FPnJPqrYyRKA9B1P25nAqwuzGfeSfHBpyhuzgiMKgSYABxVl5sXq0OgsTNcS21S3iTSERP17fX0xok3CNptKiHodAMMUqPtUO0hi2mybk2iTKwhJyNHFJnHc6eca8knMuOEWyLnlcix4b/wRMMJOtN6JpHT4LEZAUaAEWAEGAFGgBFgBPwi4EDiqZp7qmj3+i6zi9ouUT4A1fmreZ0GIPUOuVhS23vNe9EAHJczzqs4bscIjBoEWC921FxqXqggw2Qk3i57m147/ppcZHuOiLkP7Hog5M+vuauZLpxxYaj9vHHz6OWjL4fy8klWWrDhyHUagCohKY+v1umwkNsHda4j93Rk6Pgx4y1RjBcUL3CdAiIhD5eUmpJKyyYuM4PBCExQpku4Vg/uepCO1R8zSegPLPwAJYqwFXPVzTOosvLmcosondYo/DniuyrmA4wunnkx+3axIMcZRoARYAQYAUaAEUgGBFRyTp6Tqrkn1+HctV74ABw8iv6JIgDVZwwxn9BRowHo2ifU2f7ETQOwKLuIMtMy7QVwDSMwShHQP4GOUjB42aMPATvC7nj9cYIJq5w2lW8KkX8of+XYK3I1TcydSEsmLLGUxSqjI4/8+rnw65cwVmuB3Em5kyziczNyLXldprzJShypbQRZpJZHk1eJyfNKzvMkDtcL/iD3Vu+lfdX7zL+WrhZt39LGUpP8QyXW8JeDf9G2GymF2yq2WZaiu274rL5Z+iatK11n/q0/uZ7autss/fxmQOi/euxV83scrSy/Y3N7RoARYAQYAUaAERi5CMQjCjB191gBTNYgIBoC0AwCYp2975ybBqDuWcn3INyBERiBCLAG4Ai8qLyk6BF4ZM8jYULcCCd00Gm3oVxHaqA80jS/eD7dfendZne8RcM/pxsdTIALswpDwyHf2ZvcUXJDk02ikwljJlBLwRBxpxKXQUy1tKE0CDGByNBtrgqzhz5HgQziQYgu6nW036k/7f4TgWxFgrn1Hefe4WEm3IQRYAQYAUaAEWAEGAFnBISfPm0rlbhTGqnag9Dsk8vEuTiK7gnTADSeQRyTXRRgx07ulRXNFY6NdHtYxw5cyQiMEgSYABwlF5qXGT0CSycuJWgBigTV8mRIIB3tTHoFIXnprEsJf3LadGpoLXJ5rM9h2ionncmnXG93DrPYDWUb7KpjUn7FnCsilmt3jVSBMwpnWIq8aENaOgSYwecnIzXDog3rRDRHMrQXIk98jmX50ZiPQPtSkH+QearpFMG/59icsfIQfM4IMAKMACPACDACjIBvBFRyThbgSA6ioUIQpowZQ/2NQ/7KhWxxFLITRQCK8e2OOh+A0ezhxDjtPe3iVHsMer+qHYQLGYFhiACbAA/Di8ZTjj0COlJCvZHoTG6vmH0FXT3v6rAJBnGjCxMaZYGT74z3znkvXTX3qihH8NY9UgJwSv4UbwMkaSu7z4RKduk+i/FckjqfeI4dq7G6egccaMvy3TaScls+ZwQYAUaAEWAEGAFGwA4BJz9+KnGnylDrU3OsgfxEvUokdlAP3f/u/fS9N79HsGTS7XXUsYLIXzn3SouYqflTLXmKkQmw+lwmBoV1zsLihTSraJYo4iMjwAhICLAGoAQGnzICTgioRIiOwIEG0ZQ8f8QUAomMzbZqHhXnFFNte63TdLR1cHYr3/BXTllptqtpq6Hfbv+tto+ucO20tQSCEOTczqqduiahsm++55vmOfyo/e/m/w2V40SHkaUBZ1wRYAxdIfLdQOcUWlfmWzB3YAQYAUaAEWAEGIFRj4BKzsmAONWhnVqfamgAWpJNEJCDjUfpuPEP6UDNAdp7Zi+tmLLC0jUWGVjkOAari5EJsB0BeM38awjPUXiBDhcyOoWNWODAMhmB4YIAE4DD5UrxPKNGICMtI2oZsgA/mlk6H2ZCFki6oEwPv3bB10zSTcwN5ptIIJFUDae5Y+fS0fqjYhrao5CjrRwshD9BJLdoypjDlootg72sBzUIgxqAxdp6IOdmUuuXiNWNEVQZ1q76XLTD1i4wTVBzSTY5Mwtn0vGGgQ0r5jatYJqnKdrh56Wz+F7IbXVlcj2fMwKMACPACDACjAAj4AkBJUKv3Edo8Mll8rlaH64B2EP9vb2kBtJ4u3Iz0ZSCkKinDz4dFwIwNODgCfa8u6p2mQHvSgpKaG3hMrUJ9fe5+A0M6xFeYPcc8Id3/xBqfNs5t9HssbNDeT5hBBgBIiYA+VMwahCYXTSb3BzG2oFx/rTzCQEg5IQbnJw2lm00STAdeeVEAMoyvJxPL5hu28yPFhPekP1888+1soS2o0rMaRt7LDzZeJKeP/y8trVMAKEBojBHm5xMnCOVDTzOtJ4JdcdbRS+Ele4z0dTZFJIjTtq728M+o7JGp2iXyKP6uZfn8n97/o8O1R4y37qi/PLZlxM0XJ1Sfla+pRqEoJrsNnlqO6958fmW20dDKMpy+JwRYAQYAUaAEWAERjcCjlGAe7odwXHTAARBqLaBwL705PDshf3+kweeNNd4sPYg5Uzppzx1xf19aonvvJd9m5c2vgfmDozAMEeACcBhfgF5+vFBAAFAVDJMvan09vdagiXEamYYt7q1mu7Zck9oiNzMXPrCqi9QXmbYLTbUJpKT5s7mSLqF+pQ1ldHiCYvN/DOHngmVqyeT8yab5saiHIRrMiZsauQI0eNyxtGX13zZdao60kxXVtdeFyYLn6tEpT5jg6YSkCizS6iT56tbo11fUa4j50RdUEcdoRjJXIOaD8thBBgBRoARYAQYgZGDgKrFJ6/MqQ7t1PqUMeE+ANU26NeXlhwE4HOHn8N0Quml4y/TTaHc4Emf/V5SbWqX97Jv89LGTj6XMwIjFYHk+KUYqejyukYUAioZ1tDR4Hl9YzIU/x1Sz6z0LCnn7fREwwlTywpkIP4hqqlK1MiS3Ex95bY4/8vBv6hFtnknQujtsrdD/ezw0jnp9UICYd3xTjtPW/0h6gi7aOYUC63FaOaj+0y1drd6FunlGkW6OYu0Hyav+3x5mavnhXNDRoARYAQYAUaAERi1COg09EJgKFF+Q+WDJ2pf1QcgyD8dAdiflqKKSki+t8/64ro/NXxe/UEQgJrngIKsIRNoLJ73dgn5CPCgSY4AawAm+QXi6QWHALS15oydEwpMoZqdOo0EjaHSxlKnJo51dpp5MCHVkYNuNyy3enUy+6v3q0X00K6HwspEwbun36WjdUepuctdA3B96XoqzC4k9HFKE3Mnhpm3oj189UVi8vvsoWedhjOuWPiGw7GDh0qYt8Yy5aRb3/LGciwvsv2SbDpizcs4cptYXDdZPs51Y/hdqyqT84wAI8AIMAKMACPACAABlcSTUdGRd071qTlWJQI7AjBRJsCNHY2mEgL2gPiHZy05kOHiCWcZy/uzvMQw/4XWSm85dd9Wkl9iKkTIvdU2ch2fMwKjFQEmAEfrlR+F6145dSXhT6QXj7xI75x6R2RdjzrSwLWTSwP4Bvy3df9mtoIvuduW32aeR6JZhpucqgkIQkkE6VCnUt9RrxZZ8l7IP3R4/cTrln52mYXFC7UEoK59pFjfsuyWkDgRHQwRkKtaqmhm0czATaRDgwVwAhPz7ZXbA5CUPCK8bLy8kNluxCK0UCubKwn+BNW3vzo0dPK8zEMni8sYAUaAEWAEGAFGgBGQEXAi+RzJQfgXVwKI6DQA1TYYOxoTYJB4SHih7zfBNU5lS6V9txhFAVb9q5c3l4fNgfd2YZBwASPAQUD4MzB6ERibPZZmFM4gBGOwM08NCh2nKL8iQAQ0Ert7u8lLtGI7YuVXW39lefu1auoqum7BdUEtI+nlQKMSCTf8jp4Oqmqtogd3PUjYJORm5NLfrPobTwRR0At124DA1PaXW37pSeMy6Lk5ydPN2ym6shrYBNfALakm5LIPQbe+qEf/+9+939TQxfW/ecnNtKB4gWNXBFtRU2tXK40fM14t5jwjwAgwAowAI8AIMAK+EOh3CPThRA5ST0/YOOFRgG2CgCg+ALPSvLkYeuvkW/TKsVdM7T0Eb7to5kWhOcBCBwoBi8YvIrtAg9Vt1aH22hNlXmgTRBTg146/ph1OLrR7XpLb8DkjMNoQYB+Ao+2Kj+L11rfXE3zS4W/DyQ3mDe2SmZcQ/rwkndaQ3M/uJgMTX7ubptxfPneK9Huq6ZTcNHQOsgYagHJC0IpkSToySczNqU60UY86vO/feT/h7487/2iSf88cfMYk/9AXvutw3ZMxbSnfknTknx1OTgS1GmV7x+kddmJC5fuq94XOcSL7jRQVThqhx+qPhczzQfQ+deAp0c32qPu86cpsBXAFI8AIMAKMACPACDACdgg4+Plz1ADUEIAdGdZB7EyAz52+2tLwnMnnWPK6DBQP1pWuM6uwDwKpJvw/byzbaO6pn9j/BN23/T7zhatOhmuZTgPQIaCcq7zBBu094S9z1b59mzXjAABAAElEQVS8t1MR4TwjQKwByB+C0YMA/FG8fPRly4Lx1stL+s3231BRdpGXplG1idWNKlZy3RZ79qSz3ZqYARnOtJ6xtIO/xWWTllnK4FRY+BQB+dfZ22mpVzNoI9qLOpjYXjP/GpFNmuPhusNJMxd5IjqSVa5P5Ln4TKuBWdRo3V7nmMxr9boGbscIMAKMACPACDACiUfAScvPb93xjgqaKC2pu7M93MdgWhpNLphKi3razJZ4cTo5b7LUS38Kyw1B+KEF9lbYk8Mt0UtHXwp1QtmBmgN0lunPL1Rsnrjtn1JSNPpGUQQBwXy3Vmy1TsImp1qZ2DTjYkZgVCHAPgBH1eXmxUaDAMwDIzUVdtJg0s3JSdtwyYQl5g1a108t8zuu2j9ReQQgURM0+O7Zco9a7CvvFmUXWqIwZYAGpp3vRF8DjsDGifhM6b4Pwsdjdnp2ICgLQjEQYSyEEWAEGAFGgBFgBEYtAk5aftTba5jA9lFKajgxputX2lllIQDb2pvCogCnZGQQ3P7gz08SbojkPnbuW2BVpCUAjacSxwQNQPzBv+FgisYE+NG9j9KRuiNClOPRjZx07MyVjMAIRYAJwBF6YXlZwSOgRuudmj/V8yBeg3pEc6OKpq/nhfhsiDn9z6b/MXvZYQDzVzXpCB+1jVteR+gI0kjXFxubB3Y+QNgMIZDE51d+PqqgITCrwNtTmGzPLJwZNiSCkojkdO0yUhXbD9FphBw/uPCD9PTBp0Or0Wnawo/N3LFzLcS3aKcjAIGn38/QSMc5BDCfMAKMACPACDACjEBMEdARefKAqE/JzJSLzHOddmBPtvVxPb3P4NKUQCEp6dY2YYJtCnRkn85PMro77VVtxJvFu8/sprNAdhrEZyhFaAIM7T+v5B/G0j0LhObAJ4zAKEUgsl+LUQoWL3t4I7C/en9CFoDgE7o3bAmZTAIGtSP+xFRk0wNRpjsGoXnmRADCX6C4TjCJgO+T9819n24qnsq2VW4LmSicbjkd1kdeD5wrw+xZl8ScdHWxLtNtnPwSa25zVP1j6og4RKW79ZxbtaKy0sOdXGND61eDs3hMsVY+FzICjAAjwAgwAowAI+AHAZWgC+sLAs8jAVhUNMnSPa3H2J0pPgahASgn+Ef+0+4/mS9Dsd/Ei+0vnfcluYl53tkT7k5Ht/cL6+i3QCUAIzQBxst1PylS0tLPGNyWERhuCITrHg+3FfB8GQGPCNgFz7Drnp+Zb6mK5CYCH3ggLuC/zkvyctONhICJZO5e5htEGzez3EjH0K05LSXNVpwaxcyrfxE7gS8eedGuKqw8NzM3rCxeBcBpd9VuM/gGIuG6Jb+bLzd50darmrmIBKwjBaMdh/szAowAI8AIMAKMACPgBQFXDUBFg0/I1BGHvdnKi05De1BtpxKAeJGNF8h4yQ6f2eoeV4yn86ftxXeg6I+jbr8t1+NcNXfu7zXUGCNIvf3enqeEaC/PVaItHxmB0YIAawCOlivN6/SNgEq0ud1EdPW7qnYR/q6df62v8d2i9+putrrx1TX4mkQAjb34TIRPQzV6rG7oINbipAGojhnteEsnLqU9Z/aoYrV5WRtQ2yCGhW+ceIPeLH3THOGdU+/QV9Z8hQQpq/ucVbZUEjTyYpV0n2OnsVRSF7463a6zbl1OY3AdI8AIMAKMACPACDACXhHo73HWVLMjCFViD+P1ZSqP64b2X393l2UqMAHedGqTGcADFbBC8ZJUBYWS/BKamCuHHBmS4nd/NtTTOFP8HbZ2NlN7ex3VttWa43ndV/b09VjEumV4v+eGENePRgSUX5TRCAGvmREIR+D2FbfTY/ses1SoN5FYkDbqGJYJSBm/N2FVS0oSFdPTsqYyV/le19LS1eIqS24AuSAX91bvDRV7iUosGkdyfWF6ur50PeENpRdtOjFWIo+C/MMc8MYYvlqWT14etylFS7SqE43kukFGpP3U8TnPCDACjAAjwAgwAqMcga7ICEAytPssyTDt7c9QHtehAai0gwYgfOMdrjts6e6WUffgXvZkIA3Xla4zfVwjKIgqQzcm5A6FACH6066HqLZlvNkUrmA+efYnaUbhDF1XS5lKWFoqNRkvc9N04yJGYEQjoPyijOi18uIYAc8IQIvIjRBI1E0FWmV+ApBg0X79oXkGyqUhzAh0/u9cummrvfoK1HaOoNBNi0wnEpHJ4HfFS5I3WfK52tftc6i2jzZf2VwZIgAT9Rn3s4bhMEc/6+G2jAAjwAgwAowAIzC8EVAJOnU1Ok0/tFHLzeAe6Vb3NSk9RhThLkUDMDPDN/lnjidF5kUe7pJ+tfVXOLVNcJEjXh4frT9q285SoWgAymwg9vcvHXmJPrfycwSfhM1dzTQ2e2zIGkWW48cEGNqMs4pmyd35nBFgBAwEmADkjwEj4BEBmD7KSTVbnTN2Dr12/DW5SehcmFSGCmxOvJIZOk1BXVm8ySN1WV7Hz8vMI1nDb1rBNFWU7zzwAJE7vWB6KCKsVxMDDOZEyukmg02LV/IP/b2+xcRnAmvxOx/dHONdtqB4geuQKkFsZza+uXyziYP4jkCbU6fZOhxxcgWJGzACjAAjwAiEIVDeVE7lzeU0u2g2TcidEFbPBYxAohBwJwAVTb/Biar9oNnXrxCAaNrf0WFdWro1CIi10j4n9lRyC3lfNmHMBBI+AVdOWWk2e+HIC3Jz13P4ZlZNgFMU4hHf45q2Gnpg5wPU2NlojnnbObeZCgzYA59pPWPu+fyYAC+ZuISKsotc58cNGIHRhgATgKPtivN6PSGAmx9uQH4SSKtzJp1DO6t2hnXTkXNhjYwCz+3kV2eDgjLS7G/+XuXq5hRNmVcturlj51pwUwOwRDqHy2ZfRviLJMGsQU0zi2ZaSD5cb5H8vJVEH0RHFoSkLgqbkIsj3rCWNpQSSObZY2fLVeZ5s+FL5VDtIZPwxByDSrrPjROpC/MN2X8lyFe3BDMSOek2dzBNfv7w83Iz84EPBKBujpaGHjO4HiUZJR5bczNGgBFgBBiBRCJwvP44PbDrAerr7yNEj//8ys8zCZjIC8JjWxBQNfkslUbGrl4thwZgWdtpUh2z9LW2WUSqQUAslQ4Ztz3UR5Z8xNYnoINYSxUIRPXlrEoAosPGso2hZy88h0HT8MIZF9Kf9vzJ3OOCSFw1dZVFtlPG6zOIkwyuYwRGIgJMAI7Eq8prihqB+3feH7WMWApYO20tnVdyXkgjCjc5+NCwS9BAxAYZEcHimdQbvm5st82Hro+XMt1bTad+IKtkn4WTcieFNR+XM47q2+tD5SUFJXSg5gA9sueRUJnXE3l+Wyq2OHZ7cNeDZv1bJ9+iTy//NMkkX3t3u2mu0do9EMH3psU30bJJyxzlOVXK10wXndiJaFblyrLUOj95rFFNAr+CrAIC+Y7PER4EYTaCo9PGT/SVZcLkhBMjwAgwAozA8EDg6YNPm7/1mC32Ni8ffZluOfuW4TF5nuWIRqC/14hU2+cc5dYuSEi/EeBDTiD2+tJT5SLzvK/dui8yTYXDWrkXIODH6qmrYWti7qO8Bg9xlzzUwtznqybAGnjePf3uUCfjDCRgaWOpSf6hAi+IEawOfqphRQOf1U5JDRLn1JbrGIHRhEBSEoB1rV10urGDcKxv66LsjDQal5tJxcbfjHFjDC3ilNF0jXitSYIAAkqsP7neMhvc1IIiOSBYR0xYBhzMgNDDP6/p+oXXm5GIv7/u+167BNLOSVtMDADNq2RIKva663rdguvCpvqQ4cg42jQlb4onX4mY418O/oXuXHNnaMi3y94mQf6h8M/7/xwVARgSbJzgbSu07Nq6h940O13TWJG58pzEuRgLGpHQAhEJpvqXtl3qWxNEyBNy+MgIMAKMACOQvAio7iL8Bj9I3pXxzIY7AqoZr3Y93foX8joNQD0BOLQvg/xINQDxQnl75XbzBThenqpJ3fOpJJ3aXpc399cKAajTAITbmP01+0MiQE6q7pZQecOiG8w2bgSg04vg0CB8wgiMQgSSggBs6eyhv+47Te8craMtJ+roRO2AJovueowxQqGvmFFEq2eNo8sXTaSlJYW6ZlzGCASOQFZ6lqvMtdPXEvzZbSjbYGmrkkuWygAyuGnDRFRNMomlM61U24s8VO6RoHEWTfJy88XNXfgXiWYstS8InW0V28xiEKaYy7xx87R+49BIJYDUTY8qX+T94Cr6qEdhCqyW6/K17bWWYvhFCTLB34ucvOIg9xHn0fQVMtyOQY0R6++o2zq4nhFgBBgBRoARYASGPwKqFp9uRXYkoaoZaGoApmk0ANuCIQAxN7hZsXsZLz9HwEffUwee0i3HsczcXyvKOyoBCC1E1RIDY6vPB3jGUlNtSycdON1MxXmZtHBSfkgxQ9dW7ct5RsALAt2nT1Pb1m3UvmMHdVedpt66euptaKCU7CxKHzuO0saNo6wF82nMylWUs2xpxIS8l7kE0SahBODuU430+w3H6YU9p42oP4a6tJHkEOG6BbZ29dCGIzXm389eOURzJuTRp9bOpA+vnEYgBzkxArFCQEc0gDSQy3Gj6ujpCCMAnea0dOLSkH8NYcYLs0bckL0k3FhhIqoLQCF81OFN+b1b7/UizlzPe+e812xb3VpNB2sPOva787w7Tc1FEGFq5DBsFtxSLIkXOCqWCTr4CNIFjsAcz592vhmIBPMBoeo10rIs322tdvUq+WjXTlc+d9xcyzXyG/EMDpJlTYr8rHzdMJ7KYnkt1QmIseTNqWgj6kRePYrvmVzOpiIyGnzOCDACjAAjwAgwAhEh0KPX7pNlqZp+ok4tT8lI15oA9wdkAoxxdfsoMZ/u3qG1/PXoX0WxryP2ZCnGi3g5pfRZn/hhcaLuhfF8pSoSyFqK2MvVG0Tow5tPGibBA/I6uvto+fQi+sSyT5juYeBj24sChzw3PmcEgEBXaSk1PPEkNb3wAnWfOhUOivH8jdRpENVmem7gkJKZSblr11LhB6+n/Pe+lyI1zx+QFpv/E8KYgfj7r5cP0vrD1eaqxE/AxPwsOntaES0ztPrA4hflZFJhTgZ1dPdSQ3s3NRp/x2taaJfR/0Bls+Hzo4+OVrfQ3X/ZSz975TB9/uI59Jn3zDK+6NYfmdhAx1KHGwLqTcTv/HU3SPNm5cEiXb2pyWNfPPPiEAEol3s9h38MlfwDKYckyBz4ymjvsfoL8SrfrV3xmGKzCUxT1QQfcrJ5qlov8vINHWU6AscJQyFHPoIIU/vIZK3cFueR+s3zG/xDHRd5df26NnZl6hrt2sWj/Jp511Bnb2cIdy9RGRGpWSaKdYFDdJ8HeT24rnIbN0yy07NJJdm9RuqWx+VzRoARYAQYgcQgsHj8You5IDSIODECyYCASuJhTj2GO6t043lWJDsNQOqx+gAkRAFOC3/QCCoICObj9Hz00tGXQj733BQCxNrUI55B1CjAxqbNkrAHk/dxqMRzlzo3eb8M0nDj0doQ+Yc+m47VmgTgw7sfRpYun3054TmLEyPgFYH2nTup5pe/opb162EeNvA32BlkXmpRIaUVGn8FhWY07t7GRuptaqK+lhazVX9nJ7W8+ab5l15cTGM/dSuNu+UWSh0zxusUYt4u7gTg1x7bSU/uKDceeAe++UunFtIHl0+la5ZNoZKiHM8L7urpo83H6+jpd8vppb2nTV+BP3rxAD34Tin99KPLTRNhz8K44ahAAH4u4B8skrRyykrSBYWQb1ZwTCtHsJLHkW9YcjnO3cgKtb2qDq+Sf2gvSDm1r5z/54v/mR7a/VAYeSi3AZkTTQLJ4sVEVfXjgeh+0SRoc+GNn0rOYfMyJX9KxKLxJlGODo1xItUAbO0acnUgf44intxgRyeSM1rZ6O801z1n9hD+RFo5dSVdOutSkdUeC7MKLQSgLvqyrqPT98ZpjkKWipOTPNGHj4wAI8AIMALJgYCqye0nQFVyrIBnEU8E8KLxSN0R07pjRuGMmA6tI/d6MxUC0LMPwAyDA8ymPsOENlXSmusLMwF2f6SHz+gNJzeYL0A/tPhDIV/J6n5IBudEwwnCXzSpuq06TMtQNQHWaQBiTCcCEPu2g1XWAG7tEsmK/rDK4sQIeEEAGn9V//EjannjjRDpl1ZURHmXXUY555xDOWcvM8x8F1BKml7RrKeujtp37aKOXbup9Z13qP3dd6mnpoaqf/ozqvv9H2jCnX9HRR/7WNh3wcvcgm7j/msR8Ih/3n6KMgxfBjefO50+d9Fs04Q3kiEyjYhIF84fb/79641L6fndlfSL14+aGoFvH6llAjASULmPLQJrpq0xo+iqDWTSADcZmRxS29rlu3q76GTjSTN6qdDYs2srymvbaunxfY+bmmNVrVWi2NfxJxt/otXOkzUdZZLKl/DBxjI+Tv1VM9TLZl8W1tzP5l5egyzoVNMpOWs5B557z+wNlV0y65Iw8grXCaSpSCCvsGmJJMGRMoLKQAY00iJNKtllt3Y7+Z8793MhUg+bQNlUAsS1Fw1OIRvfAdmHCwhTt6TO3629qJf7Yc1eP2uiv1+cRD8+MgKMACPACCQeAf4NT/w1GC4zgH87uMFBtGjscz6+7OOEgBOxSjoCsCcrnbKM4JYi2fkJVPvCByBIsD7j2TkVmnSDKSwKsNHOLSFSNhL2da8df40+uvSjZj4u3yWXICAmAaioBeJa6QjALeVbzKAlsGzq7g0PXGIuavA/L/tQuT2fj14Ejn3geoL2LrT88q+8kgquu5byLrrIswlvuuEHMP/SS82/CV++k7orKqjxmWep8amnqOvECTr9/X+l3uYWGv/5zyUc5MieXKOY9ifXzKS/vWwuTSn0ru3nNhxMfm9cMY1uWF5CzxlEoPAD4NaP6xkBPwjIkVBFP5mEEGW6Y06G/ef9jzv/aG5KQALdevatVFJQohNhKdtVtcuXNiPMhNWEDQAc5OIGK5M2IH2eOfgMfWDhB9Qu2jyIl2g2DzD5xFtZuwT5ePsoRwazaxtNOcaRr6eOUFLnAMK3OGfABNrv2Efrj5pdvGhIyrKhjSondZ64nn4SzLTtUn17fViVacoRVqovkPHUtwgv1X2W1DXKvaAtqmrYOrUXfVWcIpmrkMVHRoARYAQYAUaAEUhOBEB2gfxDwr3+if1P0Lcu/FbMJqs1AVb81OvamPPrGvK5hzzICOxxQAAabFdozqoGIEyF/SSxn915eicdqj3kp6ulLSxhQNLB4kbdi1kaKgQgKbwd5KjPAn899lf6wqovWMTA6ua5w4PO1iw1RHm9V1J3SrlROoRhtJZMyhCcHckIGM+BRR+92SDoPk8ZU6dGvVLIGP83n6dig/Breu55qr33XoNgHHoJEPUAUQiIOwH4/RuWRjFd5654cLzu7OgvmPMoXDtcEQDZJZvx+tGcA1mgu0F6IRqA19jssbawiU0JtKdePPIi3X7u7a7aTH7Jiq0VW7XjQ/uwJL/EQgCi4bbKbQRtOajtu6WNpzYS/Lgdrj0c1tTLPGePnR1205fJmXWl6+j1E6+HyXYqkPs7tRN1eEO4t3pI+0+Uq0dslJItqRjrCLR4zTmSsb1+h9Q1iH6y/0DRJhJ/l0KekMFHRoARYAQYgeGDAP+GD59rFe+Z7q/ebxky1mahOu0+mADLSY32K+pUYhAagPhs9xmWb3Lqa1eiABtEYSRJpyDgRw6IP9Xdjtof/jlTUt6xFKsmwNsrt1vqReZgjXMgQtEOR5B/vSlnjLOhZy7WAJQR4nMnBOa+8lfKmDTJqUlEdXg2KjS0CfHXfQafz8SnyH4tEj9vngEj4BuBC2dcSPgTCZFz1bdNok531JEbKvmi6+enrKypzGwua+Tp+rttdMUND051nUxUQQAeb9D72/NKkAqTAt08gyiDzxKv6cZFN5pvd1WTAbf+fglGWV7QnwFZtpdz1V+in8805P/47R+HAsSAOP3k2Z8k+MtEinZtbp9TcxDlP7/krdLdzD514Cn6h7X/oKsKlanf52jXGhLMJ4yABwTwvYUWNr4j+IcXMV58t3oQzU0YgVGBQBD3ilEBFC9ywEqlP35AqORer0HemRp80hRUok9U6UyAcY8I69/WLrqYx5SMTOPoXbsI7meQ7Ig3szKg/7ZUbKHpve0k6yiqBKCdwoHO+spuWp2p4kX+EAHoqJVoJ4jLRyUCsSD/VCAzJk5UixKSZwIwIbDzoMmAQH5mvmm+iZtLJBpDWINXgiPIBzsvY/7grR+YEK8pWUPXzL8mYXCDfPzIWR8xxwdRqPORCN97TsmP+j4CfAh8/LzhRQAXNUXr9FiVF1ReJarg2yaaBHMKOZCJKl+V7WSiDkJZTm5vhdHWbTy7NqKfOMrjNnU2ydmw85auFlJxU+ce1okLGIEAEbh/5/0WaedMOoduXHyjpYwzjAAjYI+A+pKyoaPBvjHXMALxREAJ8AHyTiXwwqL9Ds5PJQZhAox9bZgGYFgQENBr1j0YRCLgHxLczojIuMjr9k4oj1VqM6ycBijHwRECIGTFft9pzkwAOqHDdaMVgYQRgKcbO+iFPQMRWRdNLqC1c7370Xr7aA0dPD0Q9efas6fQxPzIHeiP1gs/GteNh/6jdUdDNz2QRQjugUAXD+x6wBESaAvp3jbLN1C7G1FuRi6NyfAX+nvO2Dm20Xmx6Z1fPN9xvqKyvBm+MBKXoIm3ZOIScwKYi1dtPpCCk/Im0QXTL9BOHn4Dhbak3OCeLfeEsoJ4DBUYJ7prKNfL5zIpJper53bXXW0XbX7JhCUEX5Jq9Dr5MxjtGOjvhpFTwBI5AjBkIX/dgutwaptUovWFIy+Y30vbDoMV0eCu82PIm0Q3xLk+lgjoTNljOR7LZgSGOwIVzRWWJQifZpZCzjACBgJu+5qgQVK1+PrTUsIIPJXoE3NQtQdhAmz61wszAVY0AA2i8LJZl1lc5iwev5hgCYQEH3sJTVYLZlI1AO3m5mQRVdXkHmiO93Z2yHL5aEYgYQTgvz63z4zcW5yXRc/eOWSW6eVizBmfR1/+07tU19pJe8qb6Mc3n+OlG7cZ5Qggcu6TB56MCIWfb/45gXRSUzQkhCoLeaGS77ZZ8Tuu3/a6uUVb5mcO0PpDxF38qWnR+EUmqfRfb/+XWmXJuxFjIJ66e4ccBVs6GxnVRFStj3ceRJoumIwfXHVzVrVf5bxOtttnUzdGLMt0c3QbT/fZiESO2zjxrIf2C7Qap+ZPjSqqdDznzGMxAowAIxApAiA0ZC1zvDjlxAjoEIj3fk4lAKH9BxJQTjo/gahXicGUjIFHdVWDsL/TSn6BKCzIKgg9q2DN8M8tkopBvPc8/cZ85OSVANxXvU/uZjkvq7f6QbRUDmZ0+z1dOy5jBAQCDU8+RVU//KGZnfyP36bCD35QVLkeG59+mk7/+w+Mlw5Ek+/+f1RwTeKs8JwmmxACsKyuzST/MLFvX7OIJhX40+CbXJhN37l2Md316Lv01Lvl9NUrF9DUIvsoq04AcB0j4BUBnV+5zDT43AgueXlTtWLyCu2Ad5x7B923/T5LXbKRNZbJRZg5UHOA8OeWVG00tf0f3v2DWmTJJxt2iHoGTdIFxQto3rh5lrkGmQHpCpI1mVK8N6rJtHYvc8E1g09TmDEXZRfR5879HDlFd/Yik9swAowAI5DMCOA+eLB2KEDA7KLZyTxdnlsCEZhWMM1iVaPbzwc5PZXE05kAqyRhaPyentCpeZI+4DlPNQG2NjJeWhtE4YopK8w/tU6Xjzcx1p+qEIB90dsApysyxTqxZxSEp5fnKtGPj4wAvpfVP/sZ9TU3U8HVV/ki/4AeyMKWN9+kphdepDM//gnlX3UVpagRsJMAZkUhNz4zetog7fC1nzU+lz507rSIBr1hRQnNnZBn+kUACciJEbBDoKqlip7c/yS9cuwVuyaeyjPSBm7CojFMMdUyUaceoX3oJXm9Uelu3MlKkvxx5x9NYhLRguOZvJCETvMRmwenNvGsA6G5uXwzqWZPus9CUPPSyQ4al2vnX2uZblZaliWPDL5nk/Mmm3+I5I2ACUEFKhGDef0ui/bJdHz+8PMm+Yc5QRNQ59MymebLc2EEGAFGgBFgBOKFADTj5bR04lI5G/i5qt2XmZVDY/MnWMZRSUJRqZbDByCSqgEo2osjNACdkvpSG88M8XxuiFQD0GlNGYZmpS71GmsTyetzlWjPx9GNAMi7HiNSL75PE7/2tYjAmPj1r1NKZiZ1V1SYZGBEQmLcKSEagJtP1JuqkVcvmRzV8q5ZOpl+/voR2nSsjv720qhEcecRigBMPH+59ZeBrC7SGyXeNHoNSCFuVG4kS6RzCQQIH0Iwz1NNp0LkhI+uCW+qbpbsJpSflU/1HfV21YGXq/PSEWbRDKrKj0aWl76F2YWWZjoz54m5E+kLq75gaRd0BpqVwzWdbjltmToi7l0x5wpLGWeSGwEd2Z7cM+bZMQKJRUD9zrjtmxI7Wx49kQioe+ZY73NUP35jcgpoXGEJNdHOEAxqG1GhkocgEs6aMM/wIfiaaKI9qgTglvIttKFsg+n/EN8NNfAZotDHNVkVACkvPS/q4dNsNAArGzoM34cpNMWwGFSvfdSDsoARjUDzawPfs7xLLqGMqdYXB14XnjFlCuVddhk1v/wytRjy8o3zZEt66jzGszw0GMBj1ayhMN2RDLliRpHZ7VDVQECQSGRwn5GNwA/f+mHECwzCYe7qqavpK+d/hQSx5zYZL+3sNrnqZlgey6lObsfnQwjY4TzUYuDs/fPfTx9f+nHzT61zyt+0+Cb6xLJPODXR1qnzWjt9raWd+qbbUukzo9s4eQ2O4nOoiJvr5ghhduV2A8X6gcBuXC5nBBgBRoARYAQYgdghEO89cJgWn2GeqxJ0ahuxerUcGoDYn7hpANKgpiDkdPZ00u4zu02LALygVsm/0FimPZ7IxfaoagC2dkb/7N5rY0b85+2n6NGtZfTyvirPz1+xXT1LHy4IdOzeAyfwlHfJxVFNOe+ii/AgQu27dkclJ1adE6IB2NDeZa5nQl52VOsS/Rva7B35RzUAdx7WCCC6r+wg2u9i/PbVbTCgiYO/K+de6Wl4QQAeqTvi2F43lq6DShbp2sSyrK27bVhq/wETBAmB82FEUQOOpQ2l2s+TME31i+Of9//ZbxezfayJKkRShHkMomTrEnAJ0gehuh6/xJ1ujijDd0SVLdoGNYaQl+gjfEPiuyYSIkZzYgQYAUZgJCOg/o7b/d6PZAx4bd4QuGL2FYQIuWLvHPPPis6P32Awj9CM1TaDFapvQBCH2IO6EYBot+nUJoJFwI7TO0LDOJ2IZw6nNkHVqQSg1yAgTuNXNLQ7VdP+yiZqaLcGS3HswJWjHoGeqioTg4zp4YE//YCTMX3AxV3PaauFjh8ZsWybEA3ANOOHDKm7ry+qtYn+g+KiksWdRx4Cte3e/O55XbnYOHhtL7dTN6pynXze3eeNzPYqT8gO2kxUyB1ux7E5/rSOH937KD1z6BlTm+ypA085LtermbejEA+Vb518y7GV38+GKgxvin+97de0q2pXaLOstkmmvO57eevZt1KsnXwnEwbwiSineG7q5XH5nBFgBBgBRoARSDYE0lLTTF/CCNyHv1j7/FVJvE7qocYeq8mt0PTDnk3et4lygWHIB2C68yN7ihEsBAoHXsk/yJfHFePF7KiYABsbzKjTPoPgc0tVTR1uTbieEQgh0Ns28DI9LT8/VBbJiejfNygvEhmx7OP8axKjkcflDUROPd0Y3ZdS9B+XG2wk1hgtm8XGGYFYv+FT5W+v3B6XFUIrTZd+t+N3umKzTOdXzbZxlBUI6oC/zyz/DN285OYopQXbXb1mXqTjuoIUc/PzFy/T2PYe6xtPdU2VLZW0rWIb9fb1elmetg1ItSf2P0E6TdS4bhi1s3MuhHbi3HFznRuNsFqV8PPzADDCoODlMAKMQIIRQNCzDSc30NG6ozGdyeG6wxb5r5943ZLnDCOQKARUEq+6q54ONVq/D/D1t750PX1/3ffpxxt/bFqZYL4qeZiSaWgAejABhgZgTVuNryXrXqD6EuCjcVgUYClQhw8xvprm9K6hC6Zd4qsPNx7dCKQVFJgA9DY0RAVEb2Oj2T91UF5UwmLQOSEmwLOKc6m8vp3ePlpD71+mNzPzslb0R5ptRBPmxAjEGoGu3gHTdTFOaWMpNXY0EoIYgBRp6WoRVWHHIG+y0DTzKk8lh8ImFnAB/M+tLlkdkgoz7GRJxTnFlJsZ2W+Feu2TZU1284DWIkx1bzrrJrsmnsqjjZw9f9x813FU3zQqwSkEHKo9ZJqT47uGf7OLZhMCsCQ7ISnmH8vj8YbjYeJBAEPrgRMjwAgwAvFCAHuiX239lWHhM2DN8OGzPmy6lIjH+PF6CRePtfAY0SOAvfLWiq2UkZpBsP548ciL5n4BL8yQ//TyT0c/iI0ENZBHn6G9hz85dXW20WvHXzP3M3h+wH7r9nNvp/5u67OG6QMQJsBKf1kWzlUfg2q9Lh/P/VOYCbCN/z7dPCMpy++5ltKoiKblu+9DI5HPfUYmAunFxdRbX08d+w9Q7lqrj3U/K0Z/JMhLxpQQAvCi+ePprSM19PS7FfQP71tIkWjw1bV20dM7Kox3IkQXzhufjNjynEYYArobpSDi/PoLtINmUu4kuypLuW4ulgYJygQ5r8KsQmrsHHiDEu1ybjvnNpo9dnbEYsR1VgUsLF5IiDRtR1qp7eOZhwPoDy76IKWnxu9nfvyY8ZY30IsnLHZd8gtHXrC00ZGtDR0N9PDuhy3tbll2i0kAWgqNTKSkd1VrFU0rGPDZocpM9nx2erbFB2Cyz5fnF45AkL+d4dK5hBGIDwLQwhPkH0Z8fN/jcSMA47PCxI6Cl6rYF8HFBf5gzlqUPRAQMbEzS67R8Xv6h3f/YPrDw8yAk7y3COLlWHVrNT198Glq6myii2ZcZHn5rWoAwn+f6sOvrrnaIP+GIuGWNZWZIKp9uw3eEC5ZVrsSgP73enZ7W/VqYh8ZLcGuEoDG4qNKfS4EIsg/pM7u6NyNRTVJ7jzsEMg5dwV1Hj5sRvAt/uxnIp5/80svmcFEclasiFhGLDv6/7UIYDYfOGcq/fjlQ9Ta2UPfeHwn/frWVZRqE8pbNxx+2L/x+C5D46rH+FFPpeuXT9U14zJGIFAEdAE1xENbpKSDOkGvN+PLZl9GF0y/wHxz+OaJN2ln1U5VlJmHPLztVE0EtY2TqHBNyRq6Zv41phYbNnHRJhAksUjQKPy39f8WC9GeZULTzy5BCyyeBKD4PtjNJ9LyZodocXmZeSR84OHzjjf7mIfu+9re3U6P7XuMjtUfC5tKRXPFsCUA4eNTDgIStjguYAQYAUYgDgjo3EbEYdhRM8SBmgOmX2Kx4BmFM+izKz4rsnwcRKC8uTxE/qFIJv+QD2JPDI29U02nII6eP/w8LRq/KPRSUjXj7U8LD+KR0mPjpsUwDZZT/yDxpxKIchucmxqANiLVtiLvZc+GF90gUPFSOZoUZgLsQuC5jdVhh99gx5a0140Xwqn01xMVtGT6B2li7kQ3kVzPCBjRfy+hhv971Ijeu4uaXnqZCq7yFsRThq7p5ZepfafxXG5o7uZdmpwm6FZ9ZHn2MTyfUphDt54/0yT/Xztwhj79hy10xqOTTrT7jNH+1QNVpvbfJw05kMeJEVAR0BEAahs/+bMmnGXb3G0sLzdZW+GaCkT9BNExLmccFY+xVy8+2XiSvvfm9wjmk4lIXglNu7kFhZvb9bEbX5TDhERNX7/g6xSvwB/q2HI+3tfWzzWNJTEu5nHO5HOotbuVsOEHibe5fLPWdyEwe/f0u1ryT8ZTPYeG5xsn3qBnDz1r0W5U2yUyH8TDTCLnz2MzAozAyEAgqHv2yEAj+FWov/VB3WODn2liJcJqwCm51Tv1FXUHaw+KU8qub6Ujn/kUHb78cqq599eGHz9rQD+dBmBqr14zTdUAJCO4B5KrCXC6f50e9fMUWpB0gnVGS/6Z4pQgINFEAW5o66Jfrwt/kStNm3pSKqg75RQdrd9PePnLiRHwgkD+ZZdR1sKFiJBDld/+NrVu3uylW6hN29atVPmtb5vkX9b8+QR5yZj8/1oEtIpvXL2IdpQ10PaT9fTW4Wq65D/foGuWTaYrFk2ipSUFND4vi8ZkplFbVy/VtHTSnvImAln4/O5K6hxk/ZdPL6JvGnI4MQLxQCA3IzL/cfGYW6LGgObRF1d/MTR8Wkpy+hwDSQYzDfiNiyT6myCbQgs1TkAq2gVkkdvF+hxkMAiwZEg6nGI1L/lBU/U1+ZeDf6E719xpvrWWx3/pqKGS7zPhzb4IqrHnzB762gVfi6tWpZfpBmUq72UsbsMIMAKMQBAInGk9Y2pr476B33O4kIjk/hzEXIaLDJWwGU3R7oO+Rni5F9Tnbclzeyl7+zEj1i9R9U9/SrmXXGyZrkkAKia8mf1WHZz8zIGoo6r2IKUP7Ks9aQB2WoZ1zWSlZ7m28dIA399tpfW0v7KZJuRn0qULJ1J2hvV5QDUBjoYAfGnvaS/TMtt0G0RrPC1hPE+MGyYtApP/+Tt08tOfob6ODjr52dtp7Mc/TuM+dStlTp9uO+eusjKqe+ABqn/4T0S9vaZGLuQka0oYAZhp/BD+9rZV9HcP76ANRjAPqPI+taPc/HMCS7gMWDunmH7xiXMJcjgxAjoECrIGIvno6oIq80p4eG0nSMac9JyE+ZXDjXJW0SxbLSoZu87eTov/GQR0OFgz8FbU65pleep5NDJgtiDe0MLRMtJd599FhWmF6jCueTVQhWuHODaYM3YOVbdVRzyi6rcvYkGajtFqXmpEaotkn1No0NzVbPqrgdmK12SnSSHIP8iBxufO0ztp5dSVXsUmrF00352ETXoUDTy9YLoZXVx8Ry6fffkoWj0vdaQi4Od3554t91hg+OKqL9KkPG9+kC0dfWZA/LxZ+qb5/Vs1dRXhHjpcEhOA3q6UINOcWj+x/wnTPyWse+BG53TLaTMfiS/g4uO1lqHat26z5EHewQzYkhQTVnEvCNcAHCQAXZ53YQIMIm5fZZMZaBMBMudPGiAVLeMOZmA+jv3+guIFUVsJVTZ2mL79Ibq2tZMKsjPoAsU/v0oAuvnw080ZZV09fYTxvKae3n4mAL2Cxe1MBMasXElT/vX7VPFPBoHX10f1Dz1kEHsPU+bsWZR91llGYI/xlJqTQ33t7dRTa3BY+/ZR1/ETptYgNAcNv3Y0+bvfpTGrViUtogkjAIFI0ZhMeuD28+j3G07Qb9Yfo9MezIAn5WfT5y6eQ599zyytj6ekRZonFncEQABePe9qM/JXEIOLm3MQsuxkBEVa3r7idsLmpr6j3m4ox3I7MkTX6WjdUdMMeX3petpWad30TMmbouviWra9cjtNzpvs21xTFvy+ue8LEYByeSTnj+x5JKybH4zCOgdY4PTAFdTbba/Txfets2fgFTTm5eX6wz+jbEoNYkRNsrafqHNaN9ro+qycsjLsMyrkedWkCMJ0SIzJx9GLAKI9cmIERhoCXn9HsW7cQ91+x53wWTx+Me2v2R9q4uSmJdTIOEGgkrfL3jaL9lfvp7vW3kVB7b3kcWJxzgSgN1S9vPzDZwd/CL6HIGBIcCHypdVfcnSto5tBphGYUk59rVarDDMKsEECykkl+sSeMlwDcOBR3U0DsLK9mg6faaG/7htYC4jAmwwtvOnjxsjDhs7fO+e95rmf72yos3Ly5iHrS+jNJ+rCCEDDHZ8lbTxcQ5umVtI1SycbAW0UctTS0ppp7/bn6LCioZ2e2F5J7104xpEQtY7CudGOQOEHjSCKk6dQxTe+QT1nzpjkXtex44Q/bQLxZ6T08eNp6n/+iHLPP1/bLFkKE0oAAgSQKp+9cDZ9au1MWmeYAm86Vme+vag37PtbO3spNyuNxhpE4VlTCmjNnHF00fwJhsq28iuSLGjyPJIOAXFDjXZiKyavMM1TIpWjIyN0svAW8sbFN+qqQmXQ2HJL8IXmRv7940X/SDCVhFmjmvxsyh/Y9QBdOfdK0kVC9iNHngM0uhBdLZqk89t3uO4w4Y1/EGm0Bl1w+ixDUxJ+9pDQrmZ8DblpNiHas0wAri5ZHcTl8f1g6fWzCt+bnIYnAnh43li20dSYXT55uanpPDxXwrNmBJITAURDlSO7w+2GXcL+X76feP0NFvIKs63a/F6DfQnyD3IwJl5eXrvgWiE2qY8qRvF4MZ3UgNhMTsXJpplZLMg/ZHCPAEH84bM+7NQlrC7TeGZ1SrogIA0tNZYu4lqqxGD/oG8/NwLwnaqt9MIeq2ksXGfddsEsyzgiA7/GeGEbhAuR5g5r4BIxhnxUNQANnUg6XNVMCybmuRJz+J0409xJOQahiQCidim/5zrqTamntrQNoSZHqlvoB88fol+8WkWPfP58w82Y9Xcj1JBPGAEFgdw159Hcl1+ihscfp8Ynn6KOAwdM816lGVFaGmUvWkSFH7qRij70IUrNzg5rkmwFCScABSDpBql3ueH/D3+cGIGgEBA31GjlgcTIyQgPNiM2rz199jekSMZ227zUt9fTutJ1BKJMR+DJG3C78e/dei/VtlvNFtA2KNIUsgQ+OLdLIDThn0+N0mbX3mv5T9/5aVhT+AIMigD8383/GyY/HgXq9fGCsdO8Pr704yZ5u7Viq/n226mtWx2i9cKMRiRocfpN6vrs+rutW9WUgJxIfg9gSgSTYpFAWCZbAtmtmkEn2xyTYT4bTm6gV4+/ak4FptxfXvNlM5hSMsyN58AIJAIB3Huf3P+kSYrjRSf2OpH8TtrN3Wkvo/7Wu/2m240Rbflw0uoubSi1LDfeQcAsgydxJprPUlljma+VpRoaaemGv3qn1GeYBKpBPPq6rKSh0MQL0wAc9KWn9lfHq+ioDttzQ5nGLsEHZ1DJC94qAZgy6NPrJUNj0clUGbKfereCSmtbjd8mUxHLdtppVEh9ZNW+HGicRi0GcXjH/VvpnX+8wrY/VzACKgKpWVk07pZbzL/ellbqPHyIeusbCFq+qbm5lDa2iLLmL6C0vOEVJyBpCEAVcM4zApEgsKNyR8hhP24aNW3WN2yRyEQfbIidCCq3m5/XN9MY6/Xjr1s0olCmJkQlhbZgNAnkn444AJFwpO6IL9EvH33ZV3u58dT8qQTiKN7pU+d8ynzbi3Ef3PVg2PAwJ7pq7lXmtf/Jxp+E1SeqQDVz8vOApZuziCIdCxMop7mJuUTaRvSDCbouuX0n1T5e24tx1f5uechHVG5s8qcXTndrHnW91/VEPdAwEiDIP0wZ1xG+QW8666ZhtAKeKiMQLALQfjveMGDStP7kelo4fiFF4gNNzMoPeWi2HSQB0D/S31Yx9mg4tnS1JM0y8ZINL1LgCxrkcVABJYJYYKw+S7VttbSpfBPJPgbdtP+wHp0JsBoFWBDiYRqAhnaRKcPF+i3Mx6DZy9t/5v6kro0a2rpprqGRl5fljx7oNfY3rkmx8k0d7NJjEw1ZyCs3THhB/iF5GcZAW3QNHVNoAEO4Gtt1qoHOnlYUquMTRsArAiD5xqxY4bV5Urfz9w1P6qXw5BgBMlXZ8ZAdiyRMG3Wy3TYbE3IN03WPWjpwTh2vBD8pc8fNpQM1hlpzDJIbLhhy0fhFMRvfaUlujr+h6aWaGDnJi1edimlQRM+x+mNRL0GNRryrahddv/B60wEztCwQURcRey+eebH5oKkb0M8DJPqfajqlExPYw6Tf+WgnYxTC3F4EFHnP9PcQfFR6SXBYDw1jnQayl/7cxh6BaILn2EvlGkZg+CCwpWKLZbIgxfFyLKhkd38CeaRaTrR3t/saVhAmopPdWKKej8EigPs5LAeQ8PL9C6u+EKj2aLCz9S7N7p6Pe/F92+8LC9Cn+v/TjQTzXdWEN8UITiEnvJQ33aF0d8vFRBnGo7qhYOimAajKtwpxzr1b1kDCj98Ww3/frYZbrqzB6MPOPQdqvRBzYRqAxi5NpHZDgzInc4CkE2XieMgwE/aXhuQO9RtyHYYAJZwYgdGOABOAo/0TMMLWr24Ig1qenVyVjAlqPDc5QY0LwiZW5J/bGrg+GAQqWyqjEvSzd35mmo0E4QdGfaDDxIQpLh4WhLnSo3sfpa+/5+sEzdhIH9pEP7vvgqiXwbH7HsttYnEODVdB/kH+hrINdNnsy1wj051oOEHACv4mz51yLn1gwQe0D1h2DyyxWMtIkqn7jMRrfdWt1QRtHnx+MY+i7CLfjufjNVceZ/QgAJIjmgTtQdOM2HAmgmT3Ek3cF+Sx1BdIch2fDyBgd7/zgw+IVriOkWWtnrpae29xkivIP7SBH73SxtKk8asazW+73T4B9/D2HitJPSZjDOUaLzfdko4AVDUAIQPXRqsBGEMCsM+4/wjyD3OAqeypunZTExB5Lwky1AStvSNGUJLJhdmmH//+VKsKYJrU5f6NJ+iG5SVmW1WO1/wCI+LxmXLDHVv/REuXFALhN0AAfvuaRTTLiI7MiREY7QgwATjaPwG8fs+R6Ow2BV4g9BK4w4sctIlmY+N1jKDaZaVl0bXzrzU3miCAdOmxvY9ZNqK6Nl7L3j///Sbh9OKRF712sW238dRGQtCQZEvQcK1sHiD9JuZO1Jq556TnmJjiISstRf9WVayrsaNRi/+4nHF0w6Ib6Hc7fieamkeYbNslp++IIP/QFwFjEOn5gukXhInSyYjkM48xjtcfp9zMXAJOSPIDizqw7oEUbdT5YC4gbvCg7DUgiM7XJt7052XmqdOw5F859opJ/qEQeJ1Xcp4ZHdvSyCYjP9zZNBn1xVPyI4tSHgRwv9jyC4sYRDT96NKPWso4wwjEG4G0VOf7hdt8cH9wuke49fdTrwY6U8kZr7JG2wsU3L+eO/ycBR4QgNEmmMfOKpoVrZhA+st+e/0KtPs86HzmfeM93zBc2LxOp+glx2FME+D0IS00NNYRgNiHqD4A9zcY+1AjkK+bhp+bhqDdBNuMgJtqauoIfxFQb0Q6fnZXBdUZfgWXTC2kKxZNDJHGOgLwyR0GG2ek3eWN5j5qLRz4SSlFIg07DD+Kbx+toQ+dO01q4f20pCiHinIyCF4NUymLsvvOpo7U3WYup/e80D4uU7kG3kfglozAyEKACcCRdT15NT4R+MhZHzHJAfVhTBVjtyEQ7ZwICvgKgX81NxlCltsRZEK8Nthuc3Grh4mxiOpa1VJF2yq3hXWJhKgozinWBjCxIxnFoILMgUYWHnTw9tYpBeVD0mkMv3XYvN+77V6z21fXflVLCIsHIWjkuT3Q2eGPiL4q+QdiMT8r33bKu89gw+Utie+Maob52L7HaMnEJa5CMBbaCTlqhwd2PmC6BMA1v27BdbRy6kot0Sn62eEg6sURZs2P7HnEJDFByIF0dku6OYrPolNf1bx5c/lm06TaqQ/X2SMAs3/Z1D2SIDX20qOrwfeNEyOQaATcXhi5zQ8vp/Cbjt837Hmg2arzKaj7TXSTrdar1gtqXm1vl/fyW4y+CCIEFy14cXPT4puopKDETuSwK8f9zysOdovzeg+1658s5dML9D567bRjexsbXad+yvA9t/FwNV0itUztCfdVhxeXqgbgnrr9BgFY5G4CbENuNRp+/QrH2Ju9dvaEE4Bpg9p6je3d9Oftp6jJOMppj0HqnahppfedNYkm5GcZ+zC5Nvz85X2n6bNW/o+ED0DR+qThgxD+ANcfrqEKw+9fUW4mXTR/vFGtdBQdpOPlBhm569TQdcjuW0aZfQuMnqnG39DamQCUQOPTUY0AE4Cj+vKPvMX7JdlANnhJv9zyy5AWkdw+iE2sLI/P3RGApszNS26m7735PUdCx07Sq8deJTg7R1pTsobOnnS2XVOzHJviZN3Y4vOerHMToIrvCB6aQF6KFK32FR727DbkGEOYNAOfZw49YxKAYmw/RyFH9JFJThBy5087n6At6ZR018jvbxXk2z2g6QIURfsg77Se4Vpnh99wXQ/PmxEIGgG3F0Zu4+H38e2yt0PNlk9eriUAQw0CPHHz62s3lBpYS9cOLw2hkY3fcpD1OL9t+W26phGVIZCajBv2JR9a/KEwWeJ+GlbhoyCSe48P8UnRNJrfery41iUEyNOlvqYh4klXj7IjBrlVPc5qeqrTAOztMcZQ2DSh2eeqAWgTJOS1g2foxhX2ZHWnhogEn9dllP9+w3G7JZmmwtDy80qqqSbA2L2qaacRoAN/SNUtnXTYg/+/82aPo+K8LIM8HCL60B+agGrKtMFIbcd5RmCkI2DVRx7pq+X1MQIRIgBzAkQ6U5PQINM94Kttg8rbmWrcsuyWoIYITE4scNlfs5++++Z3zY2434niOgryD30Rze0323/jKCYWa3Ac0EdlNJtcH8OEmkbz4KDO1c+DjN01AAloVxeadIxP/EbMjvF0QuKjfZAPCRrBJ34+gyMYBl5ajBDo7eulzp5O07E/fHvhPNlTtC8O1O+U+rvvtH61r1Nb1KmaWksmuGuOo9/C4oFIxyX5JTQlbwq5uWiBD9Yfb/yx5V4jIidDXhBJJv8gD5rmsUq6F2frSteZAbpiNaadXFzz+vZ60/edXZtIymcUzoikm9nHzh3IpNxJFpkIYIfkRQOw29Co61F84OkIwPs2/dIyBjKC+KvRmOXKjXOz9dYZ8MXn9N3SEYBHDd99woRXHkN3DqJQTun9ejcxHUo7VQMQMt4tcydT5bFwnp46QGV8eOlValVY3itZGdaRCxiBEYYAawCOsAvKy4kfAnjbDP9iXhJ8o+i0dLz0VdukpqRaNqJqfbLlnz7wtOnH7GDtwYRPraK5IuFzCHoCThs7N3LMqW9Q8xRzUMlDUX7l3CsJ2g8i6R4Y01PTtVG0hQzRN5ojvlexSjqcdet0G1/F0K0911sRUPEL8vNjHYlzjIDxMHv6XVP7WGABU9g7zr1DZBN+1BEd0b44UL9T6ndOLFptJ8r9HFUZdmOpMj++7ONqkWNeh5NjhxhWqmuOZCgE7FDTGyfeMD+vX17zZYr0Xoj7tJ+E++Kf9//ZDEgCf9EfPuvDNL94vh8Rtm2j+RzDDFeX1D08XkDCh/WU49upWNdBKgP516P6wFOiAKO5jhQEAbi/sonqj9bSDZJM+RRtblh8I/3s2WLz+aA17VW5muoM/33QktOldYeqw4phjhtpyuybST1p4XvtCsMMeoAyHZCsIwCbXUhO3Zx6+wY0CZdPL6BlhqIjfA7mZaVTQXY6VTR2WLqwBqAFDs6MYgT8/VqPYqB46cMDgUgequOxMtn0MR7jJdMYR+uPUlNnUzJNacTMBRtVbHR7e/Ub1qAXGs33S+0rSDFoYMhJaNXKZXib/08X/xPd/cbdcjHhoUHIsVREkFk1dVUEvcg1kAeE6h7avD6sRjQp7qRFwO4zqG3MhYxAlAgMx+84/LxGk9TfY/U75yRb9zvp1D5edX7WoM6ptKGUnj74tPkCGC+73FyOqP3V/MUzL6bH9z2uFgeSbzCi2SLyvBdTavU6YwLQqPSTypvLTfIPfWBh88KRFwIjAP1es7vOv8skPrGfgkYiAojNLJppIUN1xODe6r2UX1PpiQCEFqCcdD4AUzSkYH9aCr209zStUPrLsnoN/38P7nrQiIC7wnAVEv5o/8A7pXT10sm0aHKB3M08rzeCegSb9C9TW41AH3LSmQCPN0jKGsP0108qNIJ/IGVnpNHjXzzPMBtuIQQF6TB8G679wWsWUfBpyIkRYAQMzVkGgRFgBLwhoG545A2GWickwtTkRuOt3OmW06Io6iMeKnTjJevmOeoFswBbBEAsI1Lvo3sftW3jVOH3M2NGqDPe2kfyYKv2EWOr5U7zhXmavAlHcB0/Cb6e9lXv03aRDMxcNgAAQABJREFUv8/aBjaFbpF8bbrZ+vMT7XXfcQSwECbHE8ZMoMLsQtHc8YiHmbKmMpo3bl5MAgjBJ9aeM3tMUzov/rQcJ+tQWd5UTn899lczsvVV867S+mV16B72uRWfQac+XMcIRIqA+pui+05HKjuIftD0+uZ7vkn4Xcc5/vxqcanzACEiJwT++sDCD8hF5nkQWKgyVLzDBo2wwM89Sh0C0XZFgJ9nDz1L8GGckWb1Vab2ccqr/mYjuV4qbk7j2dXpfjv94gQNWTkJnOSySM/9zkXcS7dXbqdnDj5jvrSbXTSbPnXOp0L3DTvcMj0QaKYGoELgpWIv1WdE/R00YcVadaSg8AGomhDL2Agz4e6UUsrsnytXhc5fO3BGSwCGGgR2YiU6hdg+RQNSpwHol/zLMojPBZPyzCHwO5aVnkZLSwb2RbheqJdNnJdN87ZnEnPmIyMwUhHQ0/QjdbW8LkYgzgjA7PWnG39qiTwZ5ykkdLjGjkbW/kvgFbDbsEY6JUQX9htpUcxBfTgT5epcdA8Wahs576e93ZiyPPUcWobRJkSthv+gibkTCcQd/tweAmWiU4yPByS85cffodpDotjxeLj2MN2/83567fhrdN/2+wJ9GYGB4R/r3q33mvJBRG8p3+I4n0grce0QfRkaKtAqfmL/E75FqZj5/Sz7HpA7jGoE1Kj30HhKtpSTkWO6MsExKz3LNWq82/xHorVDR4/VjNANA1GP36wzrWdE1tQCPFx3OJSP5MTrfTQS2egDv5UjIak4YU26MrFWXKfq1mr6y8G/hDT24ecR/qbFC3y7vYYnAtAgv3QEnqrxZ2cCjHl2S0ShmLc4Qkvw4Olmakt7RxSFHeGrD779HttaRi/uqTQDbDy+7VRYu2gLUvv1rpHUkB96mtD76GdPK6KPrp5B6YOBPVRTfZDA//mRc4yXGgMjIVLwWVP8vTT2PhtuyQgMLwSSRgNw07Fa38jhyw12P9+w8582doznSES+B+IOwwYBv2/9glqY3cYA8mHaoN6Ygho32eXoSIxkn/Nwmp/ThjbZ1lHfUW+ZEsyNok1237vzSs4jROiNR/JCKo7NGUtfXP1FX9MR2jg9fT2++qmNnzzwZKgIv0MvHXkp0OiVIBjlAEmIArq6ZHVozKBOQJ4giI9IeChDYAUQF5Gm4RCUIdK1cb/EI9Da1Zr4ScRxBn6IMt1v99R8ffAAuyXoZNi1lcvxvcfvKvrj9xtRX0F+2iX8zkSSdPOLlmBT97iR7C118xLr8ypPd9/zux/x217M0ctRxQl9oOVnt++4Z8s9tmJfOPwCfWbFZ2z38ZmGfz23pNMARB8Qfn2G6apIWg3AQYJLNSEWfXCEluDL+wYsjboMLUC79OzuypAF0QGDMIxFSqOxlNFfQt0p1hce4RqAKiXobzYg9OSk++xef85UWjlzLDUYWpowf9Z9LmQZfM4IjBYEkoYA/Nhv3jHezkSeEAVo8dQC+vDKafSx1dMN7QpWbowcTe6pQ8Bp06RrH6symAHqotY9vPvhWA3pSy58qW2t2Gr2sdts+RIYYOPJeZNDb3MDFDtsRek28W6L8fs9sGvf2Ok/2pu5eVP2jOoa4GMJpq4yAViUXWQuy24ubmt2qo+FTIwHAvA7F38nNPQf3v2Dqf0mCtzGxcN4dnq2qaEn+uAYdPRKlaDUbcLl8SM9z0gNN5sDRtEkaGRuOLnB1GqdXjidLp99edQmkJHOx+16RiqX+yUOgdF2TaPV/sXvlZ+kBvV6/cTrtGLKClcRTx14ivbX7A+1u2zWZXTJrEtC+aBOdASXX7cV6lzU3zx8xnAP9ENsqPdMeQyvL20xHl60IUEe/vm9fssmLaMtFbHRGNeRtrrrIa/d7ry0cYBQs3th5IUAhPaejsBTCT8nDUCdBqGYc6/xzCuCYbSlvSWKw45O1z6scQQFaf1FxrN8mvl5ULv3KQ/5OhNgtY+fvN3zBvwB4o8TIxApAqW3fdp/V+M3MiUrk9Ly8ilz5kzKWX4O5V54IaU4aPL6HyTyHklDAGIJynOdr1V1G34Udp1qoN3G30OGs9Pffno1f+F9ITi8GuNGDF9e+Vn55sO+mH2kN3jR388RZmg1bTUmGed2U3Wr9zMuTBV0BKAfGbFqiwfqJROWhAjAWI0TiVxsTnMz9KYJbvIQmAKmjsmWsAl3+sxjU57sSdWSUQklMX887Kl1uu8V8FDLBUZquZAdzTEWMnXzEWsQdW7jutULOUEf1XkGJR9aOmpSH4bVejWP3yfZJA/+s+BTEAk+EkEUi4datS/nGQG/CCTqO+h3nkG1V7W8neTGAhuvwcZk8g9zlDWLdXP2Q67J/dEP+w5ZMzJSWUKu7vcV93lduejj5+j1BQ5+e98///1+RIe1Vf0XqvmwDj4KVHIYXf18PnVDac3bjQi0GW3ugSUQAViNAowxVMJPzffBfHXQhFVHIIp59g62EfnEHQf2nJl9c8IiAasagGn9/gh/tzWdM/kctyZczwhEhEDbZsOiyPgOGw8XA0dZCsqQUC8nTXl6cTFN/OY3qfC6a+WWCTlPGgLwT587n3qM6Ec//utBeresgSblZ9P7l02hsw2HneNyBzb+CGO+61QjPW+oMFc1d9Dy6UV013sXUIcRWehQVTM9u6uSDhpH/H3m95vp+S9fFPINkBB0edCYIIANym+2/8Yk3zDAe+e8ly6ccWFMxnITKggJN39ebnJGUr14oE6mNd1x7h00rWCaGd3tvzf9t++pRWu243vAOHVIJEEoHgAf2/eYZbVdveHmNHiz++ttv7a0ExndGnRlor3dEcTQpLxJYdWRyAoTEkCB+uAoz0sNjhLAcMNChIqJ30nvrNpp6fL84eeZALQgwploEJC/o9HIGS19nUgsWD68XfY2QYPufXPeF7Hpv7jvyJjG8uWe+pIi2r0ENPRgKg2yDL/7TqbL8hrlc6fPpZ/57ajcYZKbkAdcF09YTGqQEnlc9TxobFT5QefxnKFq0Gd0dhOCebglJxNguW8YAWho9onPrCMBGGOrt/T+SQaBWSVPVXsuPluZ/TOpr6+FOlKHAr2oKGX2TaWsvrnUmXpAK8trIawDrl1wLc0snOm1C7djBHwhMGbVKpPg66mupq4TJwb6GoRfxvRplD52nJnvqa+j7rJTIZIwc9YsAuHX29pq9unv6KCemhqq+MY3qOe0ETn8jjt8zSHoxklDAJ4/p5juuH8L7TTIv9vWzqJvv3+RcWMb8osgFn7DihL65jUL6d+f209/NDT9frfhOP3hM+fRlUsm099dPp9+/PJB+vnrR+gIHJ0azk0/ft4M0ZWPIwQBRJuE5p1Irx57NUQAQjNu6cSlpPqlEm2DPoobM97yOj2Ei5tiUONfMfsKumD6BaY4OPZPpoQNuu7tayLnKMxuIiUMvL4VT8Qa1Q1pIubgNKb4jqht/Hwn5O+7LAdv5HPSc0zNLZRjLGhrluSX0MeWfsxsijJB0CMoj12CRq+OALRrL8qhVTDb+BfrhAdgOe09s5fOn3a+WQTNtdp2/350ZXmRnvu5jpGOgX5BjKN+FguzCkk2RUeETk6MQFAIqJ+3oOQGJQcacz9752cW32biZVkkY/hZr5/vM8w5H9r1UCgCPEiqGxffGMkUacfpHb77ORGTbsKwL5RTtHsJ7Hfl/RXIUJVIk8fTnTtdp9Zub34rEVDp6YNPW8Rj/+2HAFSxwWeiqqUqovuwZSIxyugsbzJa3bX/MB07AjAsCIgRqENOiO5rKBmayckE2KlOlhfpeT+FB4cx9FuNK9ZhKzK9b4qhvThEAPYpLjuCMgG+bflt5gt+24lwBSMQJQIzH/gjtWzYQBX/8FVKKyyk8V/6EhVe/wHzXBbd29hIjU//hWruuYd66+po0j9+m/Iuuoj6e3qo+ZVXqOo/fmSQf6fpzM/+m/IuvZSy5s2Tu8f1PDoHOgFO9VEjKtGrRojyyxZOpLuvX6Il/8RwIAa/+8GlZtt1h6rp4U0nRRV99cqFtGb2OONHiYwoRwMOUUOVfDIiEDhYY32IlzeSC8cvpA+f9WHzbVDQi100flHEIvHmOshUPKbYvOFBqy3Z0tyxc5NtSqH5RLqRj3bTHppADE5kX3cxEB8m0unhIayxUZCWan0AEm38XAu7Mbv7uumimRfR35//9+bfXWvvoqvmXWW6BsD3FX/QSoBPwEiTTiNRluVFYwKfH0Twlf+i/UzJgTfk+YhzYJOIFCnJnoi5qp9NQRQnYi485shDQN6bJOPq8Nul/g7BJ2a8Eggg8QcSy+63Y1P5phD5h7mpmrt+5osor2qCO5lfbf2VST6pdU55aA6CnISJr919QCXn8Lv83KHn6EcbfmSSmqoLDKfxUKdeL1W+W3+3+u5e9/tGfXs96XxOy5934IIo63Yv7zAP3dyjjZIs1ifPRZRFe9TNN6ut05NYOwJQ9QGoEoII7tFjuLhCciL5ulTzQ0+z8tPISgCm9udTYc9NGgFDen7qHm+oZqBbCvUZ2pMFlN5vaLT2T6a0/rEaec5FX1j1BSb/nCHi2gAQ6Dp5ksq/8vemFuCsR/5E4279ZBj5h2FADo771K2ENjAJLv/7u6jz+HFKSU+ngquvppkPPECpBUYkauM7Xf+w0SaBKWk0ABGWHNbTfjT2PmFo971+8Az9efsp+sSaIU2/D6+cTpuO19H+yqYEQstDxwoBL28odW/qop3P2Oyxjlp+0cofjv2hffXJsz8ZmjoeoE80nAjlk+UEb8ybO5tN05mLZlxE60+u9zU1ddPtq3MMG+s24fJwdsSZaKNu0ER5kEfhGBxmGjIpBU3dINPGso1mNFqsGf+WT17uSxvBDato5lraUEr377zfIuJbF37Lt9N0iwApo9P+e3DXg/S3q//W9Hsp/2YGTdDHEjdpiYGcxuKhMJCJsZARiUCyfzd03wfhHw8vK/DyA/c+/EGzC9rVQSXI+uoFXw0RZ5hLVpo+Eq/W91pQExmUg6jicF8i72fchgCJJ9Ity26h+cXzRTZ0VF8y4AW20EIE2YUgGJfOujTU3u1E3YvIpFR1a7UZ3ASfu22V2wganrOLZpvE6pyxc0KWMrrr7jauXP/GiTfkbOhcfN5Bat677V5zfJgqf2LZJwjjq0nFBvVuL9xUGXZ5MRe7erkcbeE66kxTJy2cnE+TCvS+6XQEtZcAIBgL5rvwgQcaTX4l2my4s6IpBiEwmFQT4P40o8+gCqCTCXBNR48Q4fuY2QcLhjTqSj1i2zdcAxBP7PrUS83UkbbdWGujpUFfipUCXGG4+Mrqn09ZvQPfmz5qp6b0Jyx93DLy59+tLdczApEiUPu731GfYco78WtfI5j2uiW0Kb7jdjrz459Q3e9+T1O+/z2zS+a0Ehp7881Ue9991Lp5k5uYmNYnDQEIk12kyYX6H14dCqLt0eqBvqLNvIl55mlDu/ubLNGHj8MHAbs3rfIKYNoVjyRvpMzNgfX+Fo8pJHSM9p52KikoCc0BG/WyxrJQPllOHtnziDmVr6411LdtNNKc5ipfZ6d2QdXlZeaRl4cer07P7eYFLOIVGTkWGMqbP2jZys7c15WuMwlfbO7x0HTrObfawRBVeWG2+28Nvid+EzQnfr755367hdrDpyEeCGcVzaK91XtD5fL3NVQYxQlMp+V0snFII18uT4Zzt4fCeBDiAgc8GAsfsii7cu6VooqPIwSBWPzmBQmN0/fhsb2PUWVLZWi4Dy3+ECHCulPKyfAXafM3235jCcwAtw06SwuV9MIcnjn4jNNUIqo7UqcnQLxcRx05hHmDSJWTIP9EGci0aAhAedzqtmp67fhrQrR5FC5C4EJC+MrG/sIueVmrXbRV0Rf3YrE3wW8cNB7vXHNn2JA6OYERgAahfMBQAll3uMZwAZJC7ztrEk0bqyew91Y00Sv7B/zb7TDdUM2kojGZofmK+4K830BlTUsnHd9ZQZeGWtqfiAAg0OJLEza9RvOXDd/1F84yyPXMgcdxlQCECXBPiABMtR2gx77Kto+oyOlbawaR6U2pp94UvSuRvhSrQo3ARMgYOuJT0E3dKaeGigbP1CjAY3NUCsL/A5T9PMKG5wJGIGIEWje8bWr0jVm10rOMMatXm21bN2609Blz/hqTAOypOmMpj3dG/fbFe/zQeJ2Dfg8qGztoaYn7AxU6njbaInUpPhPSjR9YpGxDdZrTyEMgN9MayRWaRWqSN0VqXTT5WJN888fNpzXT1hC0d4ZLwptzbCjfOvkWvXPqnaSZNh4mBPEnJgW/NXZvr0WbZDh6If/c5onNqheNjSA3UPj8yiY8TlH97L6j0wumhy1NPFioFdCse+HwC6YPQJn8E+1kX0l4EIHfzKDN8RFZNhbJ6eEc47nVo43uASvI640xYOoVjyRH0hTj4XsC/4dOCS+MNpRtoMaOxjA/ierDuZOcoOu+c/F3ghY5IuUh0MDWiq1m5Pur510dcfCHRIDj5TuaiHmJMe1+V1Evk39mvrnSlQBcWLzQ9fcVRNS2im3m9dQRe2Ju8lGHIzTc1AQrjVeOvWJqPSOaN37/QYDhJciMwiErIbWfmocVA4g0aK/jM6cbX+2jy+t+s3Tt7MqO1h01Nefke6V6zWRSyu23Hd8lkJyyRrjd2E7l8nzkdtD8A4GH31s56TTUUb+/er/czDz//+x9B3xdxZX+Ue+SZVuWuy33bgMuVGN6MaEHAiSBbMImQEKS3U12s9kEkk1hs7spJOGfZBMCAQKE0GIcqjEu2Lj3Kle5yLIsq/f2P988zdPceXPLq3o27+j3dO+dOXNm7tx7585895RIAYDN7R30HruV6uj0mc9+sKeSPn3+qID6kLCWLcYGssLI0MZW2tMvm1btrxJBKCUz+hz3gN6/KxlcnFVn7wNPlsdWmu9im6EAgAD8FjMIeMOMoZSVnkK6SbAAADlAJqjTXumONQxDX+92USPr/+VSVtd51JDyjqjL/Z+5vlEDsunUSXND0YMqJXGfWsl3raxpzkd296JzqURuogeC64GOk6GDdQj8oRICg4C62wIDHqp80d6PGwBwZP9sEcn3hbVl4kuNlxP/M/OCUFalk1CpZhqQazYnUHkT+2deD0iTQtnyOcN8KLs8xladFKnpoe7DnLAwy9k/harNEWo9WJC+ve9tx+JuC17HwlHIhO+cy0ZfRsH6solCUywiTcDMkoNLLDxn8wGegWhMjvQFiNqH+rPp5ZnQtR3hx/P7y74vxGLCDbNyaJ+YCL6hQCbwT+d3W2w6nZcuSz3WFwVqntw3LSBNaZIf21DbE2kZqrx423frQ7T3nf3vkLxP3NofjefFrc5Evn0PQINVBho4Vn9MfNCAj88zhSLxDEfzXN3GRLVuL2Os6fkBKCcJHySe2fKM7dhm9zx77UcEZMKHSNDmE5sJWtAoizH6vln30ah+ZgBItg9bvLOe3/a8cCeBY/jEu2LMFdh1JPjF08nufFS+84b4NErSU9IDzF+f2fqMCGoHv9aS9GuGc0MatlLbT/LqW/ks6emROkaE4nABvHDLy3NZx6CeBP+QBm294zXNdPBUIw1mE9+xPZZiyBt9tJp+unI/5bAyyaG8DLr/sglE0zmAhUZ62w5VNdIlbd5MbyUAqJvxpjIYeIzb9QcOaHkNaymO6AEsZdXwAShNgOFTrI0BxHQFQJR8UsNQHge37RTsqd1FLHs811FqKQ6z6D0n6i1prA6lHfsOP3PBSNp9YAj9JRDbpUnD2NR5j0/TEtw6AKjDgXoFeR03Un2q1YdnpNd6ep2J40QPoAeS8/JEUI+m9Rsoa+ZMT53StH694EvOs2pcdzX5Ppqn9HP+eO2pkjCY4gYAvG7aEOGDAT79vrdoB33rusmUbqPBB42/H/19l/D/hyFooTZQrz/kexHjS0SCzr4e0EEFk5aRl0V5MD3ziQkc7cdgOionePAvFwmy+1KqykadANsQDTncL8yq3L7aB6Bp0lQKtz2Pr3k8QAScdifI2gM3TLhBTNoBlOhaH1ZO9yMswOxIPit6vildXeQkd5m/NOty3I5VmW68an5xTjFVNPZOWtU87JsWvTpPNI7VRbEezVat77Ypt9Gt3b0Aal+1V21TKPumMV3tAzuZXsE/lC9nLacExU8P6B9sVh9dLYL8xE8LnVtiGtucS8Q2N9LtK8ouEr5XAb5JUgPrLD241Bb8A7/d8xxKO9UxG3Lf2PsGPTT3Idks4xZzEWgNqgGWAKp5qV+tTwq3Ox+Zj62cvz4872Fq7WgVYN6v1/3az4J53hUlV/g/QOtzvkV7FxF+kSIv52pXF8p6cdEjy6v3hkzzYrWAenBdoAEuf9DuV02bZeAMKRdbBJuUdD2vGycU54nDmw+cEuAfDkbXt9LFmv94RIeX95AsL7f5bT7wTB7bbSUAKLeSL00G+GDgbylrKV6Rbp3vQAOwsbUXZASAaAQAOV2l2WxWvP6Q1fxczVf361PfoNzOKzkQRzGld4+mNrICgJ09GohqmVSsh7RTH8HKOHhPXzy+yAgAZmdarbVSuVetFKgB6AsMwmbT3QWUTFl+9kEM1IJM8wI/U2In0QMR6oHsc84RUXyr/u//KO+qKyl95EhHyW2HD1PV7/4PCwTKnnWOhbd1n+/5kpqAlswYHsQNAPiP88fQq5uO0uHTTfT0qkMigi+AvensJHRAju9Br2L17K1Ha+nv28qpokftetSAHLqfy0rCl5LXNx/nQYFoPg9CCTr7esAJAISJ58byjeKrbaTPHBMbvW5Zh126zI/kFkAGItntqbJGQ45kHcHKWnpoabBF/PxYNIQCAJq+mPuFJnY8T4ykT7gRBSPCBgB1DUCnyxDriVuoAKAbYOblPLwsBJ36yi3PbvzJScvxaUNb1wZu4oLKd+ufoIQ5MJvqCWexaqrKtIg38SXSYtMDkfqwFpvWBtZSnFtMqk9MfEyIJzKNS4jKayIvzxp8ACLiugoAQgsPZqcIRuH2gdOuDlM7TW10SoN/PJWgSNDa0Um5Gan+jzh4f2FeoZPu51TPx7HpPWB3Pmp5CQACvMJP1zIDL9ouLVCCAdjUekz78DuKD38qQYsvHArmPWviledX1VRFL+18SfhQnDdsHl1ecrn/OqF9CICmvvdgfo5r13v9dHDJelZvbi+nIexzPiM1hYo0f/EDWtp5HXmMZo/qT3fNukbUbS3de+QZAGQgAKRrAKr+AJtYm7BNc5QHAHD94V4gTwcQZUt0uYXZVrBN8tlt2VMyYR3+xIrAj52nmwJNFf/12sn0OOPObNDMMJ4vEnIJr8cRCKexwQpios4cPGctVjnZaVa+9uRDAc3L7bzO/2yNHpBOm2uJrUKSaf6ExPo+oLMSCVHrgf73fpbqlyyhzro6OnTnp2jglx+ightvpBTWDFQJ+bV/W0Snfv1rwUtsmt//c/epLNTwwTIBDGYxqNiXFDcAIHwf/Pn+8+lzf1xHe0/W0wkG+J5klWgTyWF9In+9efK+OZSZ1jthKa9tpk/OHi6K4QtPgs6+HlBf+jg7dcIKE9rdp3ZH/KSx+ESU0XggTIYjMSGOh3NBG2BerfqN89ou00TZa9kEX2APHK07GpgYZAr89+mO1OEjDgtDfWHx4o4XhXmTmz8iPHteFlJuTcViw7RIk+UiUYeUpW/tZB+sPkhrj60VfuwuK7lMWbx48/Gn16Mfn03jhH5uONbPD4vHaJm+m+pPpEW3B/Tri9pe3P4i5WXkCa2ojFTfx+HotiJ06Xnp1sXB5KLJoQuLQknTuGTq82CqNo2x8Gk8qmCUqxh9bicL5Gew6aANwQyzvKaFRg/MZkCnV0PIhl0kwxR0EQdvaG7vpDFFuex/bQiPG6xlxOCnqf2h+g02AVy6tjYAQHwA/Xvp30X9pjLquYR7fVRZQ3ID10gm1ylqGexnpZr7GW3T3/Pgt3NbYzpXWR59Dv/SoBVlK2jqoKkiYBmOMSdAG1Sz9D9u/iOyxHzypok3iX2nf3A/94eVB0XwjZ9qJrUwy4WpcBkrpNw8pRcQNX2EymNfg15IAnSd3HaV0tAQhT7aW0mXKseIAny02mcyiGQpR2ERuzowqK6LdV7zcRL9+/WTaUdFKS3eb+Uo6T+MTjcetCT2z8mk79wwhR55YwF1JzVTPgf0+M4Vc2hU4RBata/KwouDc0cWUvf23vNAWhLPyR5cMJae+EBWaO0bwcNPJOi/bpvOfhmL6etvvksFWWmU16NN6EVjVAhI/Ev0QBg9kD17NhU9/BWq/MXj1FlbSxU//BFV/PgxSh82jFJ6fPp1VlVR27FjRNDq7Xmuix5+mLLPPddfc1tZGTUsYwCQ83PnX+JP74uduAEAcfJD+2XRGw9fLDQAn2f/fgd4ADZRycAcunvuSLr3wtHiS4DKgyhPX7uS/Tck6KztAX2SKL+g4oRNk7dodoScjMltNOuSsk2TdpmX2CZ6IJgeAIj6x01/FEXCNf+FENOEvr2rnQ03AhcMWPRIf01qm3VfSpECeqP13JgWBer52O3DdOlPW/7kB7HQd9eNv06wQ2toa8VWu6Ii3cv5gAdBUrZUbPGXgc/UK8dc6Sg7HjNNY7vsA2wXly4WwSKw2EQAIES3jmeCGwfcA/LdkZGS4dfyied2x7Jt8vqqde46tUscYly4edLNalbc7evjoeke7stGy3tPbYOpz5Fv4lXLyf3+Wf3lrmV7uPaw5QOHJbPnwDTWv7v/XVvfdoerWui1TbzgYlrL5o53zRlBg9i/m4lU7fSPDlQJ8A98Byob6BgDLDBfhJuXUMdzU52mPqttZRUmhTB/xUcyWK/EmvDxSaWB2QNdA72Af+bgmSSfQ7U89vV7Hml2ftqkth94JMm0bSe3ySSxhfn4XdPvEvvQDlTBP5UR2qezh87m66im2u9D6y5NAwBTehbvsCh7ev1SAgA2pWiKZX0hnxNdA7COFVLyGVjWSQJ0erAOgI0q6cedrKGokh0AqKdnauVUGU77t5wzzAIAJlEm3TxtJm040gsAfm7OFcKnJvpgeGEWlVU10Y2zhlJxz7OXktyrsSjrwvUo6Q9rve0yibr53P/56okEH4Ow6nt6/WHaoRX9NoOS49hf4+ThXbT15HqaMXS4P7I25jHx/hHIf7KJnTO+BwZ+6UuUNnwEVTz2GAHso072ecqAHh054ju3nnEDBwAFi7/1b1SwcKHlvGE6PHlH7zNgyYzxQVwBgDh3qPZ+4ZIx4ocBAY5Ha3vUs4H6w2fDYFbbTtDHtwfkBEH2gAoAyrRIbzFxN03mIl2PV3ly8uGVP575sHCPJCEqNECnjzPh6zgWMwDLnZ4PTNbtgD8smG6bfBs9t+05S1cOzRtqOVYPTIunYO9V07WLxLMHGabIkbL9dnW4LdqP1B4hN80ek2yAn2o6fNUBANxzao+IXq3myTaqW0QLl2Tqd+RhMQQ5qt8oOLU/E0n176S3HwEiECkWBGAZETzvnn63OIaGQDz6/oSfL7VdMJG8d9a9os2Jf74ecHoGcG/HOwA4pnCM0H7GGIg/gNJrjq4RZpdYuGJ8Hdt/bJ9dbhNYY9fnOyt3Ul1rHTlp42Es1DXA1ZPDs2gC+VQefR9jtjp+qfl/3+4D/5CGPl7G2lOfnD1CZfHvnzukVwsDml0qvbzxKF08biDRqCTxwUTNC2ffy7sPbgcQpdgreZHpVZYO4sFlhBeyA/RQVp+fI83uHSrvNfi4w9oPft+lBiDKqaSmuwU7WXF4Bd8Q3k1EddBNPa5qqhXvEwCAsr1oF3C75O58KmizmowfZt9007X7C/ydPT76OqxWrwHgo1o3yjVqQUF0DULwgCTAiP1+2emsIRfc8l5eo3NG9mNQL5u1DpsEiHrDtKEMwOWJqMilJxuomM9v/gR+Vpgw77hmauCHtnQD+DiuYBaV8FreYojPmlIp3C83zRom5JVWFwcAgNLFFyKHv3vgXcGHf/jQcPHIi/3HiZ1ED8SiBwpuWEj5V18l/AE2rv6IWktLfaa+XHlKfj5ljB9H2eefz34Cr6LkdOvYEIv2BVNHcCNEMJIjwIuvCfKLQgTEJUScJT2gAwRwgDyyYCQV5Xh/4atdEStfcpECEd1MJtVzOxP21UVwJNqr3x+RkHmmyWju8JlaQLMA5nKhEBZdOvgH8yVdwwNmrNBYw0I2VFMptX1umm8qbzD7WDjZLSSDkaPzhvo82vm9fGXXK5aFhl6fPLYzw5L52GLxjGsWDcJz++u1vyav53+g+oBwxA/Q4bpx1xGiPQdDTqY+yw8vt4hStWlUFxEWpj48wL2oj3t2Gi192Mw+rxofc9wImpQApmC6aArU5VY+mvnQtlUJ489fPvyLADlw/d/e/zY92P9BlSWofTxLH5Z9KD7iTC2aKswkgxFgBybZpaOvnQBAAPHLDrN5kw05AUc2RWy1x8DfqmlaIZqqHUmAwy5/5T4OBMF+yiipV9PJjtdr+rrj61xZd5zcITTWXBljwABXHV4IgCWiKj+1+akAdhOoHMDUkwCw8J0dJ2gnB93IYM25hRwMcnx/8wcqFVh2+4iFd8uqmkAzVLt22GkAgp+Haj+AqT4X0A5M7y6hvDbfhycpuywv0wgASg09Nw1AGRREyitvtPrN08tLPjUK8PXTBrNJbprQaj1iACNlGevWpzIJUO9W1gI8zu60sviajO5fKIA+KN/IoCkA7ZwoLcWqtQje3HSehyRr16QnAIqU9fl5C+jJ9a/z+NghwMd/OH+uzBJjvP+AdzC3TVCiB/qiB5IY2Mu//nrx64v6I1VnXAOAkTrJhJyzqwc+PePTBNABhC9yA7IG+EEJO00Ypx7w8kUapnom2XJCILd29cDXChYpXhfLdnIS6Yke6Mse0J8BTMrh3wnktPBDPrRhAAKFQm7PlxeZ6td7L/ySx05DUuZ72QbTfjUCpRfZ4IEpqR3pJmenmk7ZsQaVjoWeaTwrzCwMkIPzR+AiCXpi/58H/LPj4j5AiCFBXtMJAyZYTOhUTRbJYyieSIrzHoAp35G6HvMaQ1sP1xym57c/L4D9YXnDBChhiixqKNonSfBPrGoyIUBGOLTu2DqSkZKhoYdAEU4a2npdpmdjZvFMnc1/7AbumLS//IV5xw2EM7UnUgD+h0c+tDUllm18m8EoAIFFuRl09dRi4R9O5rlt9Xcj+L341cU517ZYzYL1uiLVB7pc/djJWkDlxUdzu3Fevb9lGQR/ee/Ae2KuDp/Psq/KqhsF+Ac+gLmr9p+iS8ZYAS8pA9uKhgpCYB3dDZDKg3189Ors9v6e00G3VCUYLeN//veUen8CAGxJ3sIAoBWIOsL3jk4Q19Vjk6xr8Okaf2rdkCOBQylTPzalSzP4m2YOpV8t3SdZHLcLJgwS+XhXJzPABy1AED6o688ttK9vnHijyDf9yzAAgAANkzgggkrdPIdQadLgAfT03Q/S0xveoDEDCunrl3zKn406VZIfudW0xH6iBxI94L0H4hIA7OKBFT46NpZVUyWHZIej3n9hPwFyUMPpIYIXBmCMJ4jilKCPTw/AFGx68fSwThgTHbdJhFoBTA5MzpGdzNLU8tiXkx49PdhjfOkPBSQItp4E/5nfAzDxmTRwkq3WRjDAlKk3Xtv9mj/ZbnEoJ836JNJf0MNOMM+qnTi3c3XLt5Pr5bxkH6gyTGlqvtt+qOOJl4iWbnUj3+6amM4LIKQE/1AWwCEcvAcDVuB88afKl9esN/IjpJNF61Xy+HLi4796DvHRovhshds9/ua+N/1avdA+235yO50z5Jz4PBlulWmswP3pdp52J4TzVwmBJL5w7hfUJMd9/dmAVvEtk2+xLWMa4/FBoby+XJyD20egSGsA2jbUJuN4/XFhKmyTLZJhjorfhsPVdMn40KxKpHy7MVLmy+2ru1+Vu8atqpkXzbEjmOtj1w7TPYKTkv5+MfZL080PSy0GoSL4o9MHeYCI98y4x9XFC+b3DW31xr40Jeqgm/QBCF48IzDThtYh9rE+xZq0k/dTWYMtWzPRLWMTWZ1U81wdwEtlOSrpYKRaFnz6sSyrp+NaYmkMKzq403Kje84fJViG5w8XbmPkvYuPa1BeUMnuGkuetNRADcFMRPzlNlmI+1KnGyafT/glKNED8d4DGA86a2qou6WFUgcNoiQD8B3P5xB3AOD7uyvo0b/tFP4H1I67n/0CqgDgi+uP0COvb6ec9FRa8+0rgvpSp8pN7J9dPWCaYJvO8D/m/4cwW3xy05OmbE9pEwdM9Dttt5sMSUGIThwp0C4nPYdam1ul6MQ20QO2PYAFIfyhYVEIB9+RJifNM72uUBe5kPPyrpd1cUEfuz2jQQsMs4DqlF4VNXngZFsH6ypfX++7LQLU9plMOZ1MCdWy6j7uIRW0iPQ1xZgeC1LPQdYHIAUaQ1iA2RHeIy/teInAC59m1467NmTwyK6OeEp3e5/LKKGyzQhqEE8A4KGaQ0JDGtcbf6ZnBhpTqUmRmYoHq1GoPz9uAJCp/ZvKNxG067xQMO+A+tZ64VJC12D2Ug94Tje2UmlFAw1kQGYsR/qV1KYBNjJd30YLAMTz7UUzUG2POl6YroHKG85+uJqGuH/ctEAB4kkAMJUj3OrU1G4/twWAC5LglF5WHgMA3HxypTx03eqgmw7KQcCLO16kbRV7OOjMcTpZ3yL8Fea1BQb7KMsN9FGvgn46UOdkfox61bKmY6SBpNwpQ3wRsy8ddSktPbSUrpg0iKDZWqWZEvtK9f7PSfe5W4Bv0ntn3kurjqxis91cumLMFfTzj37ey+hhL439T+uUzj4eWZXSmqyZAFszE0eJHoi/HujmwB+1r71ONa++Qi3btlN3O7ss4HnpmNdfo4xx4/wNrl+6lJrWr6eUvDxC8JB4pMjMOiJ0Zi9w5N9/f3UbT5N81J8dmZ5uauOvpoF0Jzv6/d939lAdOxXF4HbLOfaT5sDSiZSPew9sq9hGwaqQq5OwYPsvUuCfrDectkgZie3Howfgd2rJgSV057Q7A05YXwAGMEQwwW0xH8GqjKLcnplLRl1iLOeW6LZoRnlT3aMKRlnMVmHCCHJbJF844kLBFw1AVwgO85/pXE33mZd+05ui30OyLrnV+XFsqtvEFyyvnYxw0v+w8Q8EFxd2gSGgRSNN0hE0ZtqgaTSiwBz0IJx2xEtZLOSllr2Xjw1uz05fnJcbWBFJQAfuUIKhvPQ8On/4+T7NJjbHQ3/DTYOdv01TWxHd1ysV5xSTE0gpn2PU8/uNv6dQwb/6lnb602prux66bJwINLGbAwvGiky+6tzMfU1tU8ewWybdQk9uepqVJJqpH/t5K8yJnKP5TSc2iUA1aoApU3tgeg9enWCyD9DbK7H+RgAdqzvpD+ikZ0ofn80MEn6w5yQhKMVg1nC7akoxZbK/Okm4j2Eh5pUCQDilrFTQg7uT3eX1AvyDXFihDTEAgEcNGoCq2a8O6OkmwHpbZPAQeS56eT29qKd++V6A4sxnLhgtnvEnVx6ketZuNZFqSYeydxb0zhdNzz0C/sg6dHmmICDpKWmBJsAJAFDvusRxHPdAB0f+PfrQl6l561ZM6h1bmj6cP/Q8+JAAB3MvvZQyJ0925O+LTMPw2xfNIDp0qpG++/oOUfmFYwfQ926cJkJ/l3xrsbFBiBZ1HTs6fWHdEVqx91QCADT2UiLRrgcioVGkypYTVzUtsZ/ogXjpAT3aX6jt0gEYL3Lks9HXi3MsokbkjzD6FIPmQyiAFM5fLkqc+kJdwEk+PQ1aXQCAnHyeYQE9fdB0EUDit+t/K0y7dTlSfrS3dveCqT2mBYRdead2i3tImXeZ6kJ5aIYhQAk+vOjBNpzkxyrPrt1Ih3/Er1/wdWNTJHiCvsP9invGbhFmFHCGJSK6toywvXjvYnILqgANoV+u+SUNyB5An5jwCYspeLyeutCY6sUugmrm+P7jqfR0qb8MAOFgCP0ELVIQxmn4c119dLWtCGiglhSW2Oa7ZXgFhxDEJ1Twr4XNM9ccPB3QFIA304cX0NLdPr+Lyd25/BRlUmeSd19xAUJdEqpbqgM47J79AEYlQdUKHpY3mp5fe4w1HJuFr7Ybpg+hMYqGo1LMuIt7BKbydgTtxHn850S4jrpPNvBjfDb5ALSTBaUwnZraOkSwKD0dx/IdvelIFW0+UiNY9lc2UOHhdF8U555CAACra+HTzpuPTR2EUzUAtxytofPHDKCs9BRarpks53NbVWriE2rlXy3zFijgoNTOA6+6j+OAuhXwEfkBgJ8CdCJfkpSLaMog+EtUCdfmlnOH0xp2r7WnIhAEhzWdHck5nJqPsdju3YP1uU5pKSxf1wxMAIB6NyWO47QHuvlePfLgg9SydRvfx8mUf+01lDV7NlX85w+MLc4YP56yZs2i5i1bqP7d9+ISAAx8So2nEv3EJz88yH4dukSUoT/eN1eAf261zhndX7AgglSCEj2AHuhrkCEWV8H0Mo5FvYk6Ej2ABc2jHzxKP1j+A/ELpkdCAXyCke+F127xZZcOmZFoN7T1IEfKQpAK3W8dwCon8A9tgS+i3274LT2z9Rmh2YZFsu6fB3zxRqYxSy7mvLa1qqkqwPTLJFfKq2yqDLpvnORJudHe6lG21fpk+3C/BrPQVmWcqfsIIuSFEHAAAJKbP7pjdceEphFArWjRO/vfcRVtAsddC0WBAZqlbv5BTeOkHNO8NMlrpOtwrslvlu2n7ccCg2osYfdCKiVRKvtvi5yvsX6Z/VTxtvvyGbZlcMl4ZeMxqm70AU/wR7dqvxZZ1aX87VNuFxzQYNvIfg63Ha0Vfu1kMalhLI9NWyc/fa0d9ia8qiz0Q3nDQTVJ7Df3AGcInKeTfGes3Ge9lusPnaYdfM27erRyMDYerfbWDtSRrgFRKRoI987OE3pTxHG+AvIhoY6Bv0EcBbhGA9NUEE/VBkQZHQDUNQDV6L7gL2CNPhPJ6MASADRp5vZnbdGf33wf+4UeFyCiH1vc2ZFpjHJ67jM4SIxO2WnsGzFhAqx3S+L4DOkBmP0C/EtKTaURv/kNDfvpT6n/3Xc7tj73ssuEpmDTxo2OfH2VyZB8fNCHHHkriZvyDxeVCN8KXlo1aoAvStGxmmYv7AmeRA+E1QOmyW9YAsMoHE9tCeM0EkX7uAdCXYy4mbWpp4V7FfXsqdqjJkdtPyMlw+hvU5oSRrpiL304smAkPbLgEUvV64+vtxyfLQcmP1LGBQRrJARDJsBLjoPBunMIpt5o8DrdM8H4RjzbP3hB0wiaLDjPykZrwAC364Ln64YJNxjZ9p/eT89te0745AMQ/6XZXyIn4NUoxEMigmO4kenZcCsj8+X9L4/DuR9g1ulGTvetW1nkAyRTgwHpZaTpe3N79Of0nUnQIHMeg9rZX6AEVPS26scIoOKF9GvmpYzK89wa63U61eAd6IKcx1Y+Jt7HL2886g8Ocby2ma6ZOlhUA61iRJdGUJ0pRVMIQSBUKq0qtfX5CFAILkdAJ2pbBCA3pCDT+GH+3QPv8rPdpIoW+xIAhKaiDkbKd8uphsD7491dFWye20qXsc+7/7f2aaph91HkQcUliecmqYpWORqhBgHB8UG2UAPlZaRaTGjzWNtUpXoGAK+cPIhqmG+Ucl2kdh54VTAQxxnaLahqH+r88zkoTeZ+8zgogUWpfWfnDgAgakaqz98f5EtKcwhgYBqjnMYaBK1Jogye+fXem/mZeYEmwD2ArWyD0xb3g+pr1Ovz5iQzkZfoAa89ULeYrVF5HtLvzjsp95KLPRWTZr9tBwM/dHgSEGUmD8NjlFvQI76cXxagKUN9Dkx7kh03WWk+/BIq/wlK9AB6wOmrVKR7SH0BhjupC6ZtmJglKNEDiR4w9wCCI5gIWnjhLmBNckN99r225aIRF9GjCx6lcwbHb3RTtV+KcorUQ7Fv6iOpzRHAHERCQUaB4D5YHZ8TLLtTMfWH5HXqF6dysvzZtN1VuYsQ6RbBjGBydt6Q8yJyejCzlotaaDMhUFI0yMv1MgHb0WiLnUyAbS9sf4He3v+2HYs/3XQ+6jzIz2jYGZw7WACAhix/ErSZ39r3Fq0oW+FPi+ZOfeoiR/HHg1AuMPWNSbjXcV8tq35wg+aeJ2SLuXafqKPFW8tpY1m1XzsOAF1FXasf/EM9u9iKSm3X4tLFwsT3z9v+TAjaAY1amf/BoQ9QxEi4F2B+u4oVOl5YV0Z/4WCNv1hSatEwREHIQpCJUoMpalOPVp2pP2cNniXqzUzTELue1sBc93BVI/1sySYG2qxAaQ9LwEbXwAODHhUYaWiz9K+HY5BuAlzHmn8wFQYAqJKqxdeuBT6ZOzhPZQ3QCFTBQyi9dJnsplmCBBZzuH4QgnksGL1A7Kv/8H65evwFapLYd3rv6NYKAYW1hIG56VSQ1QsvZLHZ8vRhbLHHdVtI07y05GkH8H0sP+KirU7RyrWiicNED4TdAy27dwsZeZdf5llW6gCflSoiBccjaU9j3zVRfgQJ4oMA+8DgLzxMudpg23dnkaj5bO4BOQGS57j71G7ha0oex2orI6HFqr5EPWdvD5gm2Wfj2WJRAoqn8/XaFiy+QF4X2oI5Bv+CaY8pMqS6qA21uXkZ1sVTqHJkOdWfmkyL9dZpIaa/g2L5wSvW/YD6JEgn63bqG8njZav7lyurLfNSLCo8+jkGU4nX+wGBJz4s+1D4fkMwFQB+P1v9MxEcqr2rnTCX8ULQDgsliAU+YEDLsqRfiWM1f9ryJ/ro6EeOPOFkwmQ2GPpwn3fzWrtnEXXCJHkTg3AA77yO+2o71XvESxRjaFoerW6it7af4EAZ9bR8byXtOt7rKqmm2bd2UutYz+bA8L+nEwIPAQgEEA+yG/cRQR3P59SiWbSWTXJVWs1+51R6ctOT4hAadTo19Sh0mOa5AIBw/3Yn9WqW6eVf3RTcB3Ld5BbydA1ApOHW6dDuHz0KcFq/LGHBVq2dlwri5Q3MhTg/pXMgy6EFvdqjens62N+YJPR9l8G/HvIlAJjdUzfGhgWjF8ii/i2u0cOXzrcETZlXMsD2uqLgJ6d+0l9e7tjd78hHO79x2Y00Ou88GpE7kx66+GrWsOaPdWGYAOek59ADsx+gWyffSvefe3+AZqpsV2Kb6IFo9EBXnW/8TBkwwLP47o6e8VR5hj0XjgFj4Ogbg0pNVRSzX4ND/OXmwKkG4ajXxKOnrTnoe6kML/SZAuv5ieNED0S7B6S5A8wOY0n6xD+WdSfqOvN6AM7i+4pwr4ay6Am1vaYFigQA7WRigQUTQ6/aa6oc9VmUAScwOcZEO40j39mBFoNyBhEiAaNu9A+cr5vIq98sU9m+SDMtDExaTo1tjZSZavZnZGq32s+m/DMhDaDnskPL2N9xu21z7e4XFNCfI9O9bivYYwYilyJoECLBji0c67gw9CgyZLZone/kgZPFOcqGIXpprOizMz8rxgQZeCgYk+9Q2ggNvyfWPWF0iwBNO4xDXmntsbXCPPS68dfR3GFzRTHT867Le37b8zRz8MwAH546X7SP4Qcwg7WRWj1aDZ2sb6HWjk7WpnKP0rK1YittO7mNYHq5cMJC/6nANBUadiBEIP7UnBFBP1Oyj6Eh2dRRxQAVLKWgNpFEHUkVtHr/KSEb/ucuZxPYL553Jz2x7Nuo0k9ox9RhPo1pHkgCCG6Y4EcPEWNTdKCGuXHtETBGtkUXABcfpVUHafPBwGXlOgYELxo30F9E+rrtNGh8NPeAkCYz8Fd3vypkNLSbzWD9FQSxY9YADOygKjbpLTttNVnO1+6jzIHw7YsgINY+kADggJwMyh1kBQDTmtopRdEK1Nujag/isthpAKKOZP5l9wQJWXpoKV06+tKAnsD7JYdBwsdvuZuW7j1J0Na7hK+Nk0ltUXagVr/bu+ehC2+ihy60Vl+jASHBvtMBAs4onmEVmjhK9EAMeiC5oIA6T5+mzmrv2nzS9De1sDAGLQy+CusoFXz5iJWYW9KfDjIA+LfNx+mmWcNc5UL7789rysQrEFGDE5ToAfQAJtP4ynyw5mBMO6Qgs0AsZiUgGO3KLy+5XETJwws00hGNo932hPzY94AJ2Ip9K2JT48byjQEVwfwXZNIqkMxYvOG5CpZU7QxEIFX90X1u1udoVL9RASKhRQMtnGDGC9N5BQiOYUIwk/dgeL2egt1C1Gt58CEYS2N7o79ItBcXAADdzBudAEBEN1YJGlmRJFynP27+o/85gQYJfn1F+vkBZIkEqc8s5EXiXvLaLq/BTKS81UdWC604aHXdPOlm8cFAmizrQTvQPxeMsJr3QasVAYbs6MXtL9EG1v6q4jk1XPCMHpBjxyrSAcrCLHTSwEnC3NORuScT4BB+84bNC2DvYDNA4EBefe0FCAgiYYeiBee12PGaFiphYMeN5JxTBa7wPEnwD+Ur6lroBP/qWzqE+etg9o93zohCAdw4yccYldmdKTQ2T3YtYtDP9wEhvWscg8n1/qjHtaxNBpdIVRU72B+ez62SKhftgQahpsjmZ6nh8jDLnTQEAGMg4bmxA34g+8Ynf0DV1fyxMTmwrClF16gDTw0DYiD92ReJPf9M5dT8YPZ1jTuUNWkA/nltWYBY3QS4M9fn79BkAvz5i0soG8Dgsn0WOUWdmfwcSRs4BCRJs+RLzT4kJjtoAAIAPGdEP9d7Cea8eMfcMeM6/lmqsj2wu+a2BewyuF4LBWECbCmXOIhID3RUVVHz1q3Usm0bNW/bLrbSXLXg5ptp6GM/9lxP29GjVP3MM9S4ahW1HzsuTObTBg2inIsupMK77iJExY0WNSxfTkf+8Yt+8QMfeoiKvvJl/3EkdjLGjqUmBgCbNm6gnPMD32OmOmrfWAx1WMqcOtWU3edpcQMA3jV3JL3I/iKW7jkp/EbcMXuEbeeUs8PaLz2zgU6zk1cMnCiboEQPoAfGDxgvfntO7aHntz8f0U6BM+TVR1dHVGaowkYUjCD8gRIAYKi9GH/l4OMGi9FNJzbFpHGYtIdLnz/n834Rf9j0B/8+dqB5l5Lsrj1hKRTmgQlUg6ZdLEgF/1AfnJgDAEQ/q4vwZ7c+6xn8iyU4Ea0+0gEX1KNrd0Wrbie50EBUAUAAgtEkUz/o9SHStlfaWbkzJNDaTj6CbqggOfx9xQoAxDOC/sHiVC44dcDT9GzbnYtTun7vyfqcyvRFHqLhSt98MFsG8IcxxQ4c0YMmoM1uUVlh+vlRj4nmXgZ/7rtwNDlFBJWBPH66+qfiWpnuaQRgOFDZSAPzMmhk/14LHb2f97F56ts7KoRp5cXjBtB5o/r3RTc71ok2egEApRAVwDdpuMEcWAKRpScb+B2ZTDMZuHEiBMLBu2Xl4fUEkK+XuimpmyOuJvVqplWdOoferaznl28vl9x7fu0RIzAo87HdzwEv7ABAPKN25vLH2Y871maUvJXSukZ58sHXaUAiEcgD5KT5bionCoXwzwQA6lp4dmJ1E+D2HB941x9r0q3H/MUaRxVSXqYvr40j8aqUxsB7CoMEkpK7rGC91B5EvgAAbXwAzuMAIa2KlqWUNyJ/BEmNS7zvJg6cKLM8b/FelM+9LBSM9r4swyfg3xU7CQDQ2h8xPiq9yFswC7dmVb/4F6r4wQ+ou10dm4jaDh8Wv5qX/krF//4tAQS6yQo2v6upiU48+r1giwXND99/TWvXUvXzz4vovyn9nMfsmpdfocaVKwUAmHfVlUHXF4sChldELKoNrAMvwHvmjaTnWKvv317eSh8wEHj99CF+xl2sOg/1+RWllbRoS7lQy8dQ8oVLxtBoD1/n/IISOx+LHhiQHXmt0OLc4gCNkUgAKGf6BZk+aLowfTnTzyMe2g8NDxBMHeB7J1JkByLBRDVcAhhtR/943j+KiaPJBxy07Ypzio1APe4pEBaMkQA9Vm4AAEAASURBVND6URdldm2NxrMstUGghQM/SqFQpAFURCSOBOkgipSpL/KRbscry8TL1tT2SLbNyz0mfT5Gsl6vsmIVYAqm8m+WvkkAO6EVhuivL25/kQ7XHqbR/UbTHVPvECbIAJcQwGDb0Voq5IXzFWzeCPM1nVAG4KVX0q+D3fjoVV4wfIgMjPsMf/hA4jRXWX54uUU0tJSDJVgnOJEE/yTPliO1dOnEQJM/mQ8fbJJwfdCXuEbbj9VRf75G89ia56UNRwkRdEGYx08ozhP7Oli4dE+ln29F6SmaOpQtKXpMGEWBOPgHsO6qKYP9LcH5IogGzGT1oBBgUp8hE74hwT8pcBWDr24AIHhXHF5Lz/L6SKW25P3qodhvS97LQHovIKgymLQC1Xzsq9poep4+jsMsdsnuk2xSzdGSU3vBHbsAHDB7l+4g0I8mgBT3TQf/Um2ALrQpkgBgquEipXj8LqprALZl+8C99PNG0ObSkzRp9SE6VZRLFbfP8nel5JEJaY2tNGvAJ6n8xEFqTPmAwVNr5SoACJzQzgdgIfsfrACDRjdOvFEEUUKwI8y53NyhaMXFIeYgw/OHWyJ4hyInKUwTYFPbEmmR6YHUIUMoY8wYavzww6AE1nJ03BOPPCLKJOflUf/P3ccacudTUlo6tezaSVV/+AO1Hy6jE9//T0op7E/5114TlHw35spfPE7tx48TfPN1skZjtAjRf6ue/CN1VFZS2T98nob+12NGrcb28nKq+v0fqPqFFwT4lz5qFOXfcEO0mhWW3MCZVFjiwiv8vRunsRPaToITVzivxU8OZ197oVcjRg6Pt587nL55TfBfM8JrZfRKH+OIY099eJDe5xcqzA4Qzn00R31aOGMIfeb80SK6VPRqP7skS5O/WJ5VLBcRsTwvt7qweLttym306AePurEm8l164HcbfieivXoBrFxEiew5Q+dQYVYhDc0bamTHV1xM7Oz8zxkLaYnQRsFkXl8caGwBh1OLptoufnE/geAnLhIAIMwuoR0cLOG83MhtgY3y1c3etbr0+rDgjuSzpfuDrGmpEf08JG+I0OjR6w/2GAEFntr8lAB2JhdNFsVN/Qjtstun3O5ZvNP9Ba0GmBiGS9Eew53OIZS2m/o1FDmyjHiO+Z6HiR0ADmicRIOWHFji/2iEsQcgIMA/EIC8zSc2E6I+VtQ1iwAGSK9mrTIEDbiMQUCdTOCfyW+VLKdfh2gDv7JebH+74bf+w8LMQvrq+V/1H+s78McYLsFyAR9aKhorPImqZFDHifTgPdDYAngHwjXaX9kLECIN83gJAB6oPoAkQbjXGlutQSfgY03ySr6TbDK76UgNfxRLpXlj+sfEVFjWbdpifr6NtfhACJ4wZ3ShEazC+bWw/0A38uqPEJF1vfB2JFWyiXClW7W2+U7P/NObnxblENikjIOMvBZkwA3MQ6Q2msC5bF6vrRwsBQBgF/ch6tLBQACA+R23EgDQluQttuciMwAs7zjuu2YyTW51wA3pJhNgya9udR+AfnCPx809d80WP5Uf++3Z1o+uXfX1lJ9WxGvdI4I1lc9ZJRUAdDIBtvMNCPcv9866VxUZ0r4O3oc0R9WtQTrdn4+QGpso5KkHBj74IGVOn0ZZ06dT6sCB1Hb0GO2/8kpPZcHU1dxMFT/6seBPzs6mUc89S5kTJvjLZ7Hs/Ouvp8N330Ote/fSiR/+gHLnX0LgjQQ179hBp599lpLS06noqw/Tie8+EgmxRhnJmbxW+tUvqeze+wgRgQ/cdDOll5T4ecsffZR9BHKgp0OHfGn8HCfn5NCwX/ycg19rpu/+Un27E1cAICacP71jFl01uZie+GA/bbcZsMezE9UvXz6ebpxpXtT2bZeGVvv77Jz4qy9sFr5BpIRm9uWxhb984/fCuiP01H1zaSQDggny1gNwYi6d8nsr4c4Vy4WCe2vig+O13a/R+uPr46MxZ3grYH6nmuCFezpw1u42UQsX9PjV2l9Zmjl/1HwBCCIRzyBIX3Ajze5ZkmAlFlC/3/h7sEaEACaeO+RcirQvvXH9x9m2T56j6fxtC0U5Q7YJ1cCE9OWdLwutDPgm+8yMz9heF71Z6E87AiCD3z9d8E/CL6vp/Lef3B4UAKjXBZkHqw9SSWGJ0MzW870cVzWbvxgD1MYPpuNZab0RGr3IdOLBPR1JMvVrOPIb2QE/PsACiBnE5ps3zhwWjjjbshvKN1jy1hxbYzl+Z/87AgCExYdKW47WGAFAlad/Vn9eTCcJzWM1Xd3Xr0O4Y6AqO5h99Vk0lQv2+kIT0kR27wBoWumUaRNlVOeTxwge4UQAcSSppstKsszm94Z/V+wgai7uR8yFQQAYP9EH836cA8AXAJYS/EN7EIgQP/jx07UmAZi8wdZKXgggFwI4OJEdgOVUJpQ80z0h5UC7sZIB3+fXlQlgTqZ72UKzT4J/4HfS4oOfwkYGfqUmaQbfk1+6tDcgEcqmEUfcZR+IXgDASycU0QLWaj3I5s0FWWnUwD4YF209LpptAgBzlKAcTuemmwDr5r2msn6QsCezm0GUU9X1/jmSbn5s8QHIOMKwwlFccmeA6G6tzfiwG0mKBACYpN/j/IwkqO96oOjhr4RVecPyFX6tu8LPfsYC/knBKbm5VPxv/yq05jorT1HNq69S/3vukdkhb7sZPD7xne/yQNJJAx58gNJHjQ5ZlteCAEpHsQnw8W9+UwCabQcO+Is2b2QlNeUFlj52DA376U+NfeIv1Mc7cQUAyr64jk0G8IPD3K0MfkHNHKrihaxePZWdFI9ycVIs5Zwp251sYvDQc5vEJCcnPYUevGwcnT9mgPjah5cU/HbAn8rnnlpLf/vyxUYTmDPlXGPZzkhO6hE1sCCjIKD56gRd9/8VwByhhNz03AhJipyYcDTIIteKhCS9B6QGCRaAkTD31eXrx+cNOS9sn2Qzi2fS/676X0cfQHq9Xo7VZ9XE75ZvKuOWFskxyK2uUPJf3fWq3yQL2jkIKqADmjBZRERBEIATAGK3Tr6VoMHnRjBjv3789QIEdOMNJV/XRgpFhloGgMy+0/sIUUthqga/R18874sRAwEjcY/Vt7RTHS9gB+dn+oF29RzC2X99+0Z/pEtodgFw60tqagtOAw7+SJ1cEshz0YNnAAjXg2dI3nC2eF42ldWIj9mIAIoIrVk8x5OEYEAYo+3GZmgIBkN2/HZAowTW1DqgbbVw/EJaXMoOzD0QrHZCIcQ+d6MjDESrbYR2YQODcLkGM3A3WeHkC4COAZZTNtqRm45U07Rh+TQgN8NfzYm6NqqtZbAm2V0z+RSbgSKCLwJ4IMAh1jrqfYJxA9GIY0HtDK450VqO6Iv+CJb2sAunaTIKMRd2BAAZ+F1z4LTfPBwagQCCb2WrL1A7m+1Cjy6ZEEUe2jXOQBKsqUBSu7Rfdm9fmgDAfqxtakdsuE+ZnbOoNWk3BZgAa/79TDJMIGFOWzOz+sY6HQC0RgFOok7F1FqVf/WkhfR8xzoBJGK+h/duJCkSACCj3JYmdYdwH1kEJA76tAdatve6pMidP9+2Ldlz51JSRgZ1t7ZS/dvvRAQAPP3U09Sycyeljx5NA+6/n5o3bbatP5IZmRMn0JjXX6P6Dz6ghiXvU/OO7QyCnqburk5KZb+AGZMnU97ll1Pe1VfHreaf7A/7UU5y9OG2mCe4V03BAH920/ff2CEmOfC98afPz2NHyL2TvgvZqSuisv34zd1sWtFIv19xkL56ZfCmbGd3D0b/7O6cdqdjJXDWHSvCixgLXzhIV/3xxKr+RD1nTg/8eKVPPX/20Nl0w4QbjA2/rISd27JPLhUMMjLGKBH3tpMD8FCboWv9eJGDhTM041TTNS/lJI9ceIdSt5QRiS00+2Qk6IyU3kVqe5cVYNlVuSsAAMS9ofqly0vPE03SQRRTO6WWIIC0aFAkADW1XdBQgvmp9FMF82gE5IE5aiRIX0R5lbmJfaw989FhevPwEZ+j/Z6C37z6XK8iPPG9wBHuVFrHi33cu/I+VvNisR9sf9lpurm1VdVMcuM15aOdm8o3ifcxtIzzMnzPCEDU5T1ajAB28jJTaT5rI0nCfQbTZx10l/nBujKxex7sPkQAWNFp94k6GpQTaGat84V9bMCQ9PYj0J9Oa1njrr2jO6bWMFBAwGLJrh/RRpgpX8nWSyDcD/BjzrGNxbHbv+rGduH7cNnGqbS/6Q2OFptCt7MfOfhUBOEZhFZcLMhJAxD1I0pwKGQNXkK0ar+95iiA0AOnrKbk0EoGQRsTmqFZDHW1J5UhRaQH8y8jtReENwGAKQxMATREPTqxgwRqTllP2dzGVO0e1rX79LI4NvHcMakfvVSxW7Dr7VFNgHk6QnamviMHjqHPFk8WQVrglkdaUpjaEEqaPhaHNNYyMGkhg/9FS37iIK57oLOm16w+lX3w2VFSKgcDLCigjpMnGajbRN0dHYS0UAmmypW/8lkeDX7ku5TMJsCxprwFCwi/M5m0p/FMPpUzs+1beNLwEX/pAt0xZ4QF/JNndD8HOhnHZs+gJ9lHoHSuLPMT294egCbaG3vfoEV7FlmiO/ZyhLdnNwGMVHRCL63DgvxPW/4kzCNf2M6ORhOU6IEwegAA17RB02hK0ZQwpPiKqpFuVWEmAAzPkildLRfJfSwuQ3FcHU4b7MaLcGSGUhaARH5GvvhlpPYCgLosuQCHz8ItJ7b4fhVbLGySJxKayDA/hpn3jpM7LHV4PZD3T6QAKvgv1D+qoB8iRbK9wciDBcSnfvcRvbLxmAX8g4z/edtduyiYunhtHUD6wi+AIcQEaDRtZQ3DfRwJ1a5fglUQsVuUVjZWchCFFVRaVRpia0mA4JhXACDW2/vegfdo0d5FQlMWflxl0KPV+6xgCYJl6KTLUvOD7Xs7WXbPB4AWE0kA3JQXqTQv11b3EYi6YRW0i0HKt3eciEhTsjwEHZE4BQAYO1KzcN1gKpvRNcGO3ZL+5vZy2n0smarqCvitmCF8oa/uicwMRoy5qnxL4Qgf2K0vYJGFDxGRINx3qim1LrOeNZxNhPvhOPtK91E3NaWsNLFZ0sYYgkTeNPEmP0+avLj+FNYp5DQJ5irJlt18g+arSbvPUogPulnDtl3TYB2fxR/1kwAYcxAWbRC2mADzDdipmfqKQvwPgArcYVw6+lLh11mmR2KLcQXayirZjTUqT8C+bgJs6PuAMomEuO2B5Oxe9yid9VbAXm007pWuBl8+IgW3lZWp2UHvn/je9wim8/mf+ATlXHBB0OUTBXw9EDoEm+jBiPTAOzt7JzGfPM/sswG+QW49dxj95K09hK9oiNp2CYd8T1BgD1Q1VUXNHx0i8umaSfIlKLeBLUqkJHrgzOgB1T9TqC2GXzdoe6nPA0zrVK0zKXvJwSW2mi+SJ9JbJ0BObXMo9ZrKy4W3BM1CkRvLMvIcYN67RQP+ZDskjx3YIvmwxYLEiWRU07/u/Ksw3QRIaUeyXjU/Fv1qZ56ptsPrfijthf9fk6aWqDPJgNhpjYFGz+NLSumdnRXiA+O3F05mDSPvUz+AGSn8F0kqzhlMP3n3I+HTDXIRTOGCsYEaBNpaWDThWdaEhAno5ZMHUX6mVcNKPm9qW6HFCVBOarveNvk2Ndu/j/O0u6eP1B7xR/GG/0JEM51ePN1fdtWRVf59zBGgHYvgG02t7t/Y8RHvK/O+YvRZGOz9gnPYc2oP7ajcQcPyhtHcYWx6xaABzguAFACsgYqZqum+gi/u57Y+5z8ftx3TNXIrg3zjuSm3M573Y9US7PEiMTSeOaP7+7U07SRAAxBB+l7eeNSOxZIOAPjn75WycWoWg4BTqTXZ/QPHqoP7KZ2DJLCxr5AlNO3YFRIIfeFkMiuYIvTPZNINU+xXNx8LyfRXNku5tLR6f5VMNm51bUHJBB9+vWbY3iDR6zmIok4jC0bSeI5MjT7WTW7Bm9TZTfA170SfwbV5s/e6dnNz2jN6xyNoyuvrBSkvvV8hdVf0+jetP31IZnF7rFqHFg1A5jrSVE69Man9xTjqam/dvamR2ROAdlNveyG1rrUuaOF6MATTOz1ooR+DAhUVFXT0qPPYM3y4GT+IZvekjxnrF9+0bh1lTZvqP1Z3YKrb1eTT4EV6+/FyEXFY5fG6X7voDWpcsYKS8/Op+F+/6bVYgs/QA95ngYbCoST9gl+K0aAz1Sx23UHfFzWo/E9X/GPofYQJsqR1h6oTAKDsjBhu8RKMF0q8OOPlSpwZ7bC7X2Ci+eruV8VJlDeUR+Rk4PdNpRnFMygjK1DrDGAhfjrJhbqeHu6xXR+4yXUCDdWypgWt17KqnGjsP7HuCUJwBNCkgZMIfhbbOgPN6+Q5nGz0aSOY2iJ5AIK4EaJMeyHIlP4CvfBLHnlNTeciecLdpqe4m5fg3YBrbQKg1Pple9U0fT8t2bqQ28xWApKSKJ17qve6JXcXyCzb7dI9lfT4+/tE/m72wzWmKJc+f3EgMGtn+heN996u8jo/+IeGrT3YYAEAYUYLkveaOOj5BwAAv+fWlNEDHBhApd+s/w0hCBGuRXFusdBqBpitjikv73pZLeLfRzCju6bd5TeV92fwDqwKVMKYqQKA+mJfPhsAjkwkA2MgsAS07aBZ+JmZnwlgDbbvEaRBguqInp7CgBLa9uy6DSS1D1Ww1aTthbahTbgf1h+u5sB07TRjeD+CSx4zmc/RzNubauoaVdKbHD3YLSJxrzTr3qfmjKTtHKnXLpCg5IY/8eICu/OSXCT64u9bvb8f1euW1cX+4jwAgKitLXlvb6XKHp6DIGOzKKWD263j641rLyPv4n5YyubMofj9U2uWYx9ANzffokdtgN+qhjb/x4tOJdLxOB7T9rF/SJ1uY5+BqZrfOWlufwH7WT9c1Ui6yS1kJPP5YyyXIKEud0hBFuVp2H4nzIoVDbfLSy6n1/e8rhclaB+m99tMrQoAuG3fCj+fDkhKDUAA92jT4H7DmHe9n1/uhGNSKWXYbU3vtXOGnGPHbp+eMAG27xuHnE+wppsbyefLjS+S+bmXzmcvBzxfYa2+0089RQU330SphYWWKroZ0K78+S8saV2NjZZjrwedNTVU8dhjgn3QP31dRC72WjbBF9gDMQcAf75kL0/NIk9nKgAoX1qYiMgXrql38IKTtJ9NZhJk7gHTi8rMGZlUGWXYtFCJTA0JKYkeCL8HoLXyiYmBkwgsjBH0IJKExbf+POjHTvWpiycnvmDz0AanCMBqG+GHcNmhZcLPppuvO/jHg7aPaQImxyNTXrDtD5df+imFtpKqsaTKHZzr0y1Q+0LNx74c8+y0pVT+YM5b+gtUy6v7Oek56qHYl+3cVrEtIC9SCRI4tZMHtxNqtOorSq4Q9wMAKJ1ke/V09VheA5mmzpfSu0oYTNgjsyi5O4fgXH/i4Dx/mr7zby9vtST95xs7jQDgDxbvsvDJg2g8j8dqWqR4sYXWkxoJVd43TmairWxGeJqDJ/Tn4BoqQVMfNH3QdAEAeh3f8Hyg7G1TAjUEKxor1CqEjzdLgnYgr3Na92BK687mXPgrOya4NjKotpIj58LH2DVTB1MJmyjajTGyHzTxtofyGZcMAC7PHzafNivBXBC19txR7KycAQtN2UgUAzAH0AdtlOAzgGO4osk0mMuqoJ2s126Ljw8wswedqLXeA2oZALx7Q/Q1h7n0YAb18LtySjFr4plBNdSH/lWfL7UN6v6HrLGGCNleqbXD6lvVazk7PrQzOyOFquy7zK5oUOnZneezWe1HHIyki3LZVBUm+sv2VkZE+3AD3/cn61rpSHWvJpBd48przZqfWC/N7vGR3pDyrr/4FA4OKddS/kTeGdEfz56VMD7jvQz/ip+eN4r6GYKrJPUMPOncByZCROHkk/WWLNU3X0m/EuPHoAFZA8SHg2PsD02ljOYOP9ioA5LJ/MzlsaYzIhnD7cakIeOpkQKBRQHEqEIjuI85nU7yI4ee7nisAKSCzzQAOQpIZMZTD6QNHkyFn/oUVT/zDHWwluLhu+6mQd/4F8qeN09opLbu2sW++n5NjStXimOY/4K6W0MbyCp+8t8i6nDmzBnU7447otIVu6aYtRjDqozHm8kcLCTeKOYAIDrAbcKAoSYSPPHW2Xp7ZMQvpA9x+QpZkJ0mHANDPf+4zctRl49jN7VhqBYnKPQegDYBzNbwpd2NYAZp5yPNrWwiP9ED0eiBYBeYXtogF79eeE08cgFvygsnDeeqagI5yVp9ZDWtKOv9Ku/EC9NpAQAa3lpy4hxunzjVH8k86dfPy31R21obyapdZWGcLcouokrFFMlLO10Faww6gD1n6ByNw3q45MASSwJM29GPJgDQC5j25vZj9NR7HF2urUtEBUXU017SF2JddM3Pl9NPbp8hLAgmMRAoQWdZpoqDT3TQKepIPk4p3QMZkBoqsyzbp1YdYgdUliRxAF99WValxECmIFMaDD6+3t1VIQAxiGrhOuEfuckFdFm5r4punGk+H2jCmcA8p6aGUgby9D6XdeTR+dTS2SoO61PeoM6kWr+5KeZ/r7NZ5X0XjqZ+HPUVZqP6PMLL/SLrstuW19UHaG+dYk2qYf2ybIEdgLES/INcmJ/C997cEp8WsV1dXtMB7v19W6BGHfzMjS/OpQ1s5RIqXc2gn0pXcWAO3Fsmggam1MY05cs0L4EvVECzsa2NmpLXskZfqRQR1hbvj9aOtrBkeCmcTD5FA1xvBMBYXnrK9h7xIk/n8QL+6WXUY2ijwhxZJURPBojuhfBxZUjeEIKPW1A+D2wj8qwfEJAODUAQAjOaCNqwycet77+utF6wENfL9IFs4YSFwg9xSoHV1UV6Uytdc8FIKmItP701N3AwmAvGDhTNeGjOQ9S+ZDkDgIEUTRNg0/gWytiUMAEOvG5eUhYtWkSzZs3ywhpznmIG/NrZPLlh6VJqO3SIjj705YA2pI0YQXlXXUWnn3xS5CXneHteVUGNa9ZS7SuvEKWk0JBHH41ehF1eJ3xcyDDdi+6pH/zxQtsKMLB/+flN4qvTAv7accfsETRzRD+/zxJ8FcQXqRfZJ84H/FUKZgm/vvscGl4Y+JXHtpI4ylAdHMME2I3AAwCwqdXsuNlUfgQ/eAkKvwfgo6q+1frFT0pdXLqYPjEhULtK5mM7qmCU8JkRKQDwTAEU1D5I7H88ewD3Kswo5w2bR2uOremzTig97X0xBhDHK0kQyjQhNk2cvcrtCz55Ll7GF9P56m2Wcvaf3q9nBRxL3oAMJUHvT1lmRMEI2lPVqxmnFAl6V8qUBd18AB6sOShZ/VupJelP6NmR/aunq8dNbVjkmjVgeGmqsvK+b7L6zb/6tPzumjuCfnzrDAtPJ1VTQ+q7nOZb1OZ0XmrJdzpIYh9mbR2RnybCtFRXKoFZ8GjW3hrJWjs/XLyT6qozKC1pAbWlvG/bxArWIpN9qt8bspAE4eVxNLZ6HbJNVr9t+rXztQTA6+WTBhmbdaLhhDE9mMRNJwLHXAnA2pkom9Ix/zZRMOsl9AssWEzgH2QDdFSBR1N9bmkZmq3spCH5BA0+E5g8b0x/fjeZr4tbPXo+zJWbeX6exfP03adKIwL+ob9wX2Pb3GkFnPT6I3OcxB8J+lEHa2YdqW4VpsCRkRs5KbqmXy5H1jY9+/BlqRI+ytww4QY1SewnGyL9Sg1A7voAAkgHkiChZFA1AMV10wY4uMMYke9bj8F/mUppHO0aFmAA2NM0/KFbCfqRlZZFHenmrzHRBADRVgCa6jtff0+q52O7r5sAd3basiYyenuguLiY+sLHX28L7PeSOALv8Cd+TbWvvkbVzz1HLaz1J1XLcZ8X3HgjFX31YTr1xP/zC0nR7n9/hs1OF39QOfHIIyK3/6c/TZmTJ9twhp888KGHHIU0LFtGLdt92nwZ48ZR5ozplDqAAXoeoztOV1HLtu3UWsprDR48MqdNo9z58x3l9WVm5Gd2IZ4N/E589sm14uvOT++YSbecMzxA0lD+YonftdOG0GubjtE/v7SFPv37NfS3r1wc4Aw6oHAcJqgOmL1MQiQPvo4nyNwD+kTczBV8KnyV2Tmod/KXJWvCBMU0SZH5wWzh3DtBiR4403ogUvd/qOdt8jeoysKkPRwylZfjkSkvnLqiVVZO6t3ai6iq6mLArT3NHXaAlltJa77sT5kq22kKMiN5wt2aNDmkTDvfg+8eeJcmF032+12U/LJ/5bFpm5LiA+pMeTpqpst7fu0RenDBOIvpW3PKBhbVK7MpBQErvmgRb+ffi2EHquPAY9CyUQnaa4u2HBemaddMLQ7h3WZYWXMFiIYKgqmzl8+6MMtEUBBoOU5hoAcmn9DqUmn20NkiOq+aFuy+arqKsviYIQnRMe20YU0+9mQ5dfv+7pMEH6zD863zXvnBcDNHX13BJrlpDBJcN20wwczVK1lBSF8p+dyY8sDRwUEQdApM8XHYaUnp5XFcw0DHoq3HTVkRS9OBHxwjwMwSTQtwFisXDO7xawj/anYAZzAN++3y/fS1KydQc3tktPUQ+XshB7HAc95pMJfEvZ7KABGugSl4RzBtF7zdyVxTl9D6s7s3vMocP4iDbGhmsnZlEXADgYncfAOaysv7bzI///iIIGnBBCuo/rXzvya075CvzkV0IE/k99z/+liCvEvZ/BekA4ddCvCMd6NaB/ixfpAfk1LyrSbAaQq47iS3vbPdNthHtAFAu3cvzs0rJWlge3cc+VX3eg4JvsAewL3e79ZbxA/+/TqqqsR9mjpoECWxxh6odU/vB9p0Bs6Cofp33hXahcSRrtPHjaXaxYsDirft7/3IDABO8mTNnEnpQQRIKfqyPQBY+cQTAvzLmDSJhnz/e5Q1fXpAO5DQzCBg+SPfFby5Cy6logcfNPL1dWLcAIB/WHGQDrFD1nvmjTSCf3pH3XzOMFp36DT9eW0Z/X75AfqnqyfqLHF/rH6pbOtROXdqtOTJhLNZj3TkyBFHzs2bN5MXB6OOQhKZrj1wqOaQK49XhqKcIopExFav9SX4zt4e0AGEaJypXGzqE8ho1NUXMtGH8F9n0vrSFwGRbB+CRYztP1aIlH61wpUvr5WbHAQV8ULN7T7gz4tcLzx6f8bi/tV9HQFIhm81AIOXjLzEthtgyn7zpJst+U5gomTEgt6e9LxAWOZdjvb7D0qQj44kq/kjG8IHiHfyb6ZH5MR1uvk3f6P1Jz6kpO40+tL5t9B/3jg3QKYpobapnZ5fV8amsKdM2SItvWsMayH5Ftk64GkqBPAPtJMX/wABdL9fpnsEwNxKNm8sZw3CcQw+zBldGLBgV+vSxy5o4kj6y46/yF3/VtbZ2tlIdSlv8mkAVmny55t2PjqykW6f6gMAy6qahBn0BcMvoM3lO2g5g38AaWEm/N6ukzSVfZ4hImoRmy8CqEFwhImDcwUwmMZBD+AyRpIJyJEafqY8lDOBSbjuVQxUIKgC5KMPl7MljpdAHYhAjLa+ucN5PirbHM5WHyMgS1MGE+IXTOwFiG49dxgHSamh9bymCJfgc3D6wF7Z4ciDyezO43XUPY1NcrU1AoL5XD99sLgeqAProQ/5PgmXupNY84/vqW1s8h0O5Wd5W17Cv93CGUNpE4PcoZAEAM9j34CH+bmBpicAXZiSq5SabG5PMvs71EmCgtq3BMGGACAgJ6AOz78+1qsfzFI0H4CpbAIMSmKQN1n7ENmlBDHBHCPVJtpvNIOAiLahM5TXjRzjRMO9/lPORRTh+yxBZ1cPwLw3XTPx7WYNvuZtPj/NMAfWA4W49QDKC+rooBPf+a4bO9W/8474gXHIj34UFABoJ7xx9Wo69ctfUfro0TT6uWcpOdv+E2XW9Gk0+tln6eCtt9Ep9oGYzebbORdeaCe6z9LNI2IfNOctjviFqe31PWHvvTQBX8YAAL6148QZCQDmZPR2v2nCpfeB5IEzYK/kpjZcXu774u5VXoLP3AMhvQzNojylelksexKUYPrY9gC0lz46+lHI53/lmCvpvQPveSoPUzanAByehESZ6dLRl4ZUw4bjG+j9g+8bNeKyUn2LhUiOD4jgC7pwxIV+P3OIfhoJc0G0E3JUP3umTvF6Pm/ue5NKCktMIgLSvMjUgZhYjIPqQg4ADNxBSHp7/9tyN2C7+cTmAABwUM4gEZxCRmoNKMQJmakZAcnomy5iIECJACyYGFjS6fsc5OOe80eKIA96nt1xo4NbER0AXH+4itZUvE7dSTwp50nbL9f+nM6bcIcwU+yX2Y8uK7nMWA38qF31s+W+vN6pTwBvV1Izm8FlUmvSXmpOWReQ75QAECQAANQW1CgPcENqG52sb6FB+RnC/NhONqLiqiTBhNaOVkLkXZ2kuxBobXUlmTx26SWgHdchEv+0+hA9+rcdPJ4Q3XhuBpV3NFh8+MEP2kcHqgQvfOZJwnmsYFBT0p1zRrBv6SyWE3iPyHW3KQ/lod2p0z423cUP13zB+CKOFMwgEUfa9ULPrTlMX+KIzaVV0QcATe0Zy2DZ+8knBViKfABEKkH77OJxA6mB+xYBT8KlvSf5OkTGslj4jKy4sCZAK3P++IF+8A/tzeJgEcEQfEAeq/F9oJHlGlJ949lqvr/C9deXp6xvpHzTFsAwKNmE0poKaGnygwmu6b0XjuKo1R3sUzPN0jdaEQZTewAF1KsBq+CVJsAmDUDZzBTNEktEAe6pSGgAihVtTwJv1HeV7gMwtdH3HCcZNG9VzUJIM2r6MbAmNa16a4zsHgKjqdTQxmNBsKSbABu0WoMVmeCP/x5oWL6cuup942r+tdfGf4MNLTz9zLP88CXRgPvvdwT/ZFEAhOAt/4//oNPPPpcAAGXHmLZHeyJD5fPXIK8keY/ZhIz3Kqev+BBRDZGoTvMXbHyJdiJ8OZcA4NCeL1BO/B/XPNPX30j1hfoCj5TMhJxED/RVDzy79Vkqqy0LufqpRVM9AYBH6o7Q2/ve5gWjdREdcsVRKggfPZIQ+VWPqCnz9G11i1VzASb6MmItABFQpMaOIblD6PKSy0VfPr35acpO832FNIF/0Fz74uwvkpu2Hs4VbQbQVZhZSC9uf1E/xbCOEU154sCJrjIGZrMfFRfSx3cJGsqtS/GQsuHjD0A3rqFXMNNUEbREARQ7gX8ol65pAOLcGlM+oI6kQFAGprIm+vHfd9OjN041ZRnT4ILFjmp47gFq6WjhJW0SrTq0OwCI3FS+ya9BB+24aYPY9w373FLpuTXexpqOpHJ28J3CUXOPqsU97ZexH+lfLCmlQgYAbmCtIpCqeeM77vYH4hAM/G/ZnkoafaG9Wa2++JUAoN19V9/mW+ywpbQxsIqsV93WsBYQ7rHvvr7Dn/zKxnKaMKYXrPBneNiBr2xogpq0/CTwJ/OSKI2vae894HQ/MCOt3M9BZQxghVOzoJnaV4S5NqKoAiBF9GXsmwgapJEAAFuTd5vEh5y2/tiWgLIALVWCebhXuoej38LP39+3nWBz5Q5xLdmQmC+tD+TRA214lavywacdFDrs/D1KXmmynWJSt5NMDlsVpENk64zcQCD0nun3WCSoY4KuyQfGFICC/CyqsqUA+Q7Sy6k+AI/XH3fUANR9AKZyNHOQCYxU5aJuk6afERSUDY7S9kjtERH8LBjxSRI9lYUSAKDsibN2281ae5WsOSeItVf73fHJoM9Vmhc7FUSQkLJ77xUs8ONX9JUvO7EHnef3+zdxgueyGZN8896WHu1HzwVjxGh9g8SoUlM1eFmwTYF4+U4bZvWPYOJHmnxRi7J2THGePo6/TK5tPM2q62w3zy8du3NRHd+OZZOVBMVXD0AzJFYUKTAhVu1N1BN/PQC/leGAfzijX6z5hacT+3vp3z3xxRMTNLW8AoB6u+ePmh8AeBVmFepsIR3DT9jPPvqZv6yd7zEw4BzwcyOcpzzXoXlDSQc03cq75e+o3GG7UDhvyHkiQAzAx3H9xzmKwj2LhZVKsRgLVY0/aPWFSohAvaEc/vjs6Y6pd9DK1BZatqnczwQTXhP452MwT+EQWCIYAPCBZ+3bBQ3AlWUrCdGOEaW2sXGkv21yh9fK+Dgu6K19bxF+377k28LnVV1rHb1Z+ib9as0qykiaytp9w5gPi3T7d2Yo4J+vdh/Yjo+q6w76zDl1kO4dthjRqbYHAFW1PVUeHQDE+e2t2ktXjbnKz4bAGoiYjI+6Hxz6QGjoNqes9ee77bR2dgSYeQJw3RiiaSTqW8VRkhEZWifp8xEak6FQsOAf6thf2SD6JpT6IlEGQQPx0wkBqqRGGALQIBAN3BHFE5XV9I4HaBfWCQAyVdKxFTUPvtMnD85nc22Ossy++aTW3ecZIMYY+jSPFzX8nEeSAJ5NKM5zBQBTewYOE9gWqfbkZVifAUSTl2QC3ZCXJABAyRW41cupUYBL+pX4P4jIkuo4pPsATG3waWLqoCLKqhqAGA9MYJ8JFJT1xtVWMwGOxfs7rs7/LGxMR3U1JWdyVOwsn7WLeoow3S3/znf8/v8GfOHzlG4TmPT4v32Lal97TRQf+fTTlDNvriqqz/c7a33a7l313jVfuxp875HOul7fpH1+IkoDzLNHhSFWu5OH5NEanrD9Ztl+WshfjRBJy4kQbQu8mHOaJjhOZeMpbzb7nlnLkzBo98Gc4pyR5oXimoNV/mbPZl8XCTL3AF6QfUFyAhmrutXJRKzqTNRz9vQAHNcnyL4HwhlHpIaAKn1G8QzC79EPHlWTo7pvaodbhapmhBtvMPl249W14671O0Z3kwcH6DpJuTpAo/PFw7GXewpRIgfnQXvMt+AH+NeYsiSs5nMsOtbssbcwgM+s/ZW+iaquCYbjY3UVdLjH1B/9vL82EASFOSgboVna+cMVP6RHFzxKi/cuFhGaO5IqqSNlBRV03MZ8gWaplsIRONh1wjfpVheZbRzxU344VquQ4AM0YE1kur8OVB8QQCf497J589sMLEKjDj4FMYctrSoNSouxma9Dk4Mptqldbmkw49R9oaHMMvbdp841YWAeCwIwG2+k+vjEmHnTrKFCizSS7YS2Hu6JlzYcCUlsQ6vV/DLbsD7STd9lRQVZaXT/RTM4UA001QOVK3DOKRowI8uGs/UqUmoAeuXX2+RlXJUau7IsPmRIMoFuyIM5rtM7VPcdKDX1oPl8xZgrCO4/Lht9mdAEhBzpDgSyU/pZr4M0AdZBRfBKudgHGQFAG7+AvhLR+e/UN7Y1JkyAbbumLzKaNmygtsNl/qo7GcyT1FZWRjWvvCoPxRaaeDo1seZd+Xe/SwU33MBmrhdQ6hAOWtTSQi07d1H1iy9Q2779okjORRdR0QMP6MXPmGMENGk/dkz4Fsw5f56ndte/7XOpkFrU+8HBU8EYMcUNAPipOSMFAHiAvxJ+6ner6Ue3TmdHx9ZBUvYJnOJ+69Vt4osippx3c+CQM5WunjqYnvjA94C8tOGoZVImzwlfaxENDJTPIe8R0SxB8dUD0Vo4m84y0ho6pjoSaYke+Dj3QEiT254Og0mtSvAHtqJsRYBJkMrjtA9Q6DMzP0MIKgFNLK8EzatgyU4DKlg5Kv/YwrHqoWVfAniWxCAOBucOFtzharMGUWXIrF58JuG+S+MowAD+EDTCF7HXvkqnxe8v3iulr145niPqjibVJDG9a5xF4Kn6XlAmiX3vdSf1Aq0wCy2t2kUlw31Fth6tIUSs1QlRgU0miDUtNQL8K6+VvsY6uS37uHj0AUDZRvV9aReVV1pd293/uuaplH249rDYXcJ9Is1p4Sevoq6VgtUWbWVTqcOs6dUuTL0xs03iXuq9NrLOYLa4LrJdejmrb0d7bUy93Nl2rEcoxzM4kzUFpY/ISJwvzPoH5qWHLEo3o80xAIAwcz5nRCFtOtK7iEeF41kLLz3Feakn/eiF3EBDQQmq92MA0km7UAJ/aQooZxAXVhICZtlRSqf53gcYN6Yoh1axubskCVbiWAfr4APw/nPvF1r3MtqvnV/hlPx8KVJsk/k5TeEPALpMZKoAIO7NeAEAvVgXWE6SDxImwHqP9O1xzUt/9Wvd6S1p3riR8FPJBAAiv4s13Kr//GfxU/nlfsEtt9DgRx+hpPTQx0Apq6+2uZdcTNXPv0DVf/kLZc+ZTfnXXefYlLq33ha8MI3InT/fkbevMp3fCjFsFaL64gsqAnpAE+4Tv1zJUc3y+UVcQANy03kqlESnOALZFnbevKfnyy6ad+20wfzFDiYlZybNGtGP5o7uL7QA/8I+W247dzghmpVK/7figM/5Mid+7qIS40Rb5U/sR6cHnBarTnmRbg0Wu/AFlqBED4TaA2oUy1BlnM3lnIAVt/NWNUrAC1+LFY2h+78CcAQzNfyCIZTbWrE1mCIhg5ROlWDRomphqbyv736dFk5Y6PdlqOa57aM/YLIcr6QDwV7uAQBQ7x95nhpSNnk8LavWnVroZxyNFD9TMIIdx2t5PtXGgUKS6cHnrJN8VQb239pZTg8wAAjzVmiOmWhXeT3NLfEB3wCdoLEER/wAAEEHejQMse8DtWIHAB6tO4pqBUnfd/JYbltZMxDtRvAb+NPE8w8/ntDmcdPuh3ZRK5dVqfRkPV0/yWp2qOab9lva22ntsXWs8bnUnw3tzXAI4J8OHkl5dukyPx63PJTANVvUaSbPyyMKADI4FKqPO9PJAmy/fcrt4p2Aj88YX1/c8SLNGtkvAACEP0w7YFvKxjgQacrtCQIyh8cFJ/+P/netIaBRpNokATmTPFsNQH52EFgEFmbQGgagecWkYr8IPQhIMmvhDcv3thbVfQBCaBr7WjUFAemWXyeYB31lAgApLfpLeUQkX310tTj/gowCmlI0RewH9U+ivT2F7OYFQclMMPdpD2TPPo8GfeMb1LjmI2o7cJA6qqqE5iw05rLnzaN+t9xMWRwF90ynAV/8ItUueoO6Ghvp2D//C9W+sVicW+b06ZTan+c+PD7g3OHvr4ZNmRve5/c4LCNyc2nAF/8xLk8/+qNGEKf9q7vPpe8v2kHPsrNoTNR2M9Cngn1SFN7/mPbee8Fo+o+Fk2XyGbv97iem0O2/WcUT0C767B/W0IOXjRNafpiQLtpSTs9zpGPQmIE5dP/8MWfsecai4Vhs9gVlpGT0RbWJOhM94KkHxhRax42cNHuH954EnoVM1c3VJH31hTOOqGUh0yvwY6dFLDVU/AulIPr+lV2vBMFNtLh0cVD8XpjRbrsPJPAPiPO+c9qdrqLsZLgW7CMG/Xq6LXawqNp+cjulp/sCSESu2TpikkQLH18ZIL6DTnHEWlPdnQTT2bKqJlttMmjJAACsrG9la4WjHFigk4p48fyFczJFsAGrrzm9PQFNiWjCpIGT6LUdy4SZru43Ta3oj6sO0U0zhxIiakuCCTMCnDiR6bnEGCADADmVVfOaOBgDXNuo5GS6rfKFsq9GEA6lfKzL4GM5NPOeXn3ItuorJvcCNLZMSgY+1piCU8GP430Xjib40owEZaQls5lt5OamhdnpNLrf6IBAO6bpbyqDLm7voByXiL1TODjKJRz5+bfL93vqjkHpc+jaCWNo68lNfn+DdgVlm00AKa754PxMoRhiV95LOvx1zhpsBiFMWneQWZI3kvZ2nqBr2EprNitpYOyQgSeRrwOHwWg36RqAkJfBgUC6NIAM6aoPQByTwdzXCAoK5sj9u2rsVVSUU0T4sAjfvW6gsrFm3QTYRvvSWDaRGPEeGPrYjwm/cCh14EAa8Pl/EL9w5ITbFvgMnLx7VzhNcCybVlxMw3/9Kzr64EMCBGxYupTwsyWAfzk5ogzKxiPFFQCIF+T3bppGd7FJ73MfldGH+04JZ7zqdLGEHfReNG6gMPtFxK6zgRD05Fd3nUtff3Ez1fOX8/9+e0/AaQH8e/K+OSS/qgUwJBJEDyCSZ3FOseuEJ9LdVZxbTHnpeSSj/wUjHyZyWDDsOw3TKG8E0wI47m9ubxbmhd5KJbg+rj0AM9IEOfcAvm5fP/56wYTnKlT6+Uc/F5NjAANfmfcVT2J0sMhUaMnBJabkuE9TAVFTY3ed2sXaZa1Cm8WN11Q+XtP0a6ofm9q94fgGoeF/2cRBtHRPoKmtXqaTqjl25yA2F4aPvy5W9svWWfhYnUEZsjkJJscNKe8ZM9uTjtC6Q+lUzAtxN3p98zEB/oGvki02nlu/lj4otWoNmkFGN8mh56d2F7PvtaO2WqhSMrT4VvKc847Z1rFyT1XgfEyWwdZ0XaFP1d0dHODzty1HaWBOcFqDajvO9n0AMMk2IBqsaOADb+7IsQJ4xZjihaBBjCj1JoJJbaQogzX2Ijm2zRxRQP+z6n/oy3O/TGr0dN0PJ9rvBXh00wDECOLml13WBe3E+y8poQM1pUjyrPloaic08MYVc9DDHUJUyP8wt7YFAPnjhomuGHEp7T30orhuaIdOOgAYANTpBZTjpJQUoRnU1dAbUAAagO1sLq1SF68LuhVQEPeQCexLSrWWU2VEah+A37lDzg1LXBLfGyq5fRRTeRP7iR7o6x7ImTuXxrz+GlU89l9UD/DPDsDm5zvv8sup+F+/SWnDvGkF98W5xRUAKDtgEpv+/ufN08QhzE7qmjuEBgGc2SLM+9lIV04ppje/dgn98cNDtJT9yZTXtvBCIIlGM/B3PTsPhrajlxfw2dg3wZwTNJ0emPOAMH0LVvvFrR4AdVsqttiyhTrBm148XQAGwQCA0GqQBP9iCTo7emB8//FiwonJ1u5Tu6N2UqHeq6YG3TXtLpEMR/kv7XzJxHLGpe2v9qbpYHdiEhSAOWG4ZNIwCldmrMu7TfR/vPLH9NV5X/VrYMa6fdGoT94DUrabBiN8Nkpz0+n8URBB0RCgw4maU9az2Vga+wpcw2xdlNE1lbK6rJouKd0DKK1rNOf7gMCUbp+priq3OXmDemjZ70pqYADQ527FkqEdbGP3LHqwgv9e9oLGRezjriwgLZoJz69xB/9k/cdrAoF/3aRf8sptO497OkEDsrQquDEEgTgQKTdB5h7A3N8G/xPap4iMi/cmIml/b9n3zEK0VKf3oPRhpxUJ6TAtwia2BVk+dxDquIogE40GDd7Unk6DSwIZ7V0/CZP/TpVH1gMgDK6Y7OjLbL3ElrM0b0x/ykm7jBbtXWQL2uoyTP0NUBAajBeMGUCrD1TpRXzHHnB2aFbDZFqli0deLHzq6kCe5OmfXkCY89vNBfRyXUGuTVMKCkgFANOb2qhT8+2omv+iXZgLJKUFugIxgYLyPOJqq4CZol1dZvA1rtqcaEyiB5QeAKA3/JePU0dlJZs9r6XWvXups65WTK/wTGdMmCAiGMdr4A/lVPjjcZwTXvpFeWcn6Kd3/fDCbPrODVPET89LHAfXAwOyIh8oZWTBSPG12DSJQsS/UJzu46wwuXKaiAZ35gnuM7kH7plxj7/5kYwYG837a+LAiaLNJq25h+c9TI+vedx/Tl53AOQjymYsSS5yUOeoglEkHfyH04bGNl901XBknOllsWhxA79wjviQcePEGz2fLuRCc7CxvdHva85z4Rgw6j4bdUBQbwL6SJp7Q9Pp+umD6a+sueZGzSnrmMW3kGpN3sEg4ASLJmB69xjCD9RFbGaWVMPbFubp1ejrTLIGDhDM2r8Vpb3O8LUscbhkd+h+Lk3y7NLwgRgAqdeIqtvZ32Go9MPlP6T2rnbH4qYgGzuOdtO+ccEBgLg6y+Fj0aok41h3JDOh4RnPZsHwxWZHAP9AeIYi9a7TsQpT3cP6ZdGFYwe63osm7TaTPC9p0EyU8jad2CSCTmAsHFEwgk417gwQIXknDpjo9+GmMw1gk2cngkk06PJJgxy1adH3cFn3waEP6LbJt4kyJtNekdHzT147U39LUBB+BO0AQAQZCYVgsQPSgTwpq5u1e5zuJd0HYEp6oJaglGXaJhewBRtHFZUEALA1zyrDpFWYlB54vmcMAKibACcAQHn5E9szrAcA8BXcsJBbjd+ZSX001TgzOyvR6jOnB7w64w32jDDRMtHre143JXtK87I49iSoj5jg//AbF34j6rV/HMxYn9v6HO2sDJzEh9q54/qPo4tGXER639ndx6HU09TeJCJe/teH/2UsDrNaGa3VyGBI/PSMTwcFBhlExEVSSgQiGwIUiiQYHOuOAZCrgqt29de2BA/UwDwTAHMkNC3t2hVKOiIkAvxWyUsfqPz4IOiFusmqgQZzXpUQVbYpeQ2b+C6hutS/ClPf+tQ3qJN8ATpUXuyfz9o2Jmpk9yTxQADc4FPNnXwfjrMMPrPcy/o43MA/cJkAQIyvpnRZ77iiXLqMwRQrAcT1aWla02NzBE0xuKOJFEngKRx5ALsAAl3Mbn/gp04CQqpMRLnVKaQABZoQN+AK7LiGwwqzhL9LrbjlULbbTdPOUsjmoIStgiStOrKKXtv9Gr26+1WCn7t5wy6SWf4tTKdBTn4AYWab5WDyPIN9L4KGMuB599yR4rwBBqqEgIyS8LFDWjC43dFpPRqK0PTTiS+9INl/ej7ObcrQ0FxByXm3nQ/Abo7KbUdXlFwRELF35MAxduzG9JR867OW3tgWAEaqEYAhBIBkUmqg3o4pzVhpHycGRAFm5Ydg34t9fAqJ6hM9cNb0QOBIctacWuJEPu49AN8op5qctRY+7n0UifNv7Wylv+78ayREOcoAiGTnr8exYJCZC0YvoJJ+JfS3PX+jqmYbs5MgZXplLz1dSvgVZhZ6LeLId+fUO9mVQOAXY8dCQWb+5MOfBJSAKXN+Rj4BHJ47bC5NLZpK/73qvwP47BIAgkYSpLSrR02XCwKkqfsqj76vRsbT83Ac63MwtaGv07yAKF7aqC8UMO64BWjwIjcaPCcbTxK0PxFJFovhxXsX04byDdGoyiDTuuSGdl9b8j4LXzdrArakbKGczkst6TiA65FY0i3nDKNXN/VqwrjWzc3LdDG3SyJoLEkAMHoWJNlp2XSy7rSxyTADtiNEa9UJY05bcrBag7qU0I8BLI0ckE3bjwUPxOu1IgDMpxgogiwvviz18jhO5fvwixz0jjECYUaKoCptHYF9DTBVJ32s0PO9HJu0vxCEBNpwJ+tbaAIDj9I3nIlXraMH46IrOUjJ2ztPUBeD2KPYn/nhquA1xJ2A1W2VH3H07XSqYW0yUB6DpoN6tMqc+gTg2yfZ9+WfVh9CMQuNZN+Kqj/EIpaHHyg7PZUOnmqgoQVZNFEDYmWfuPkXlBqAJgCyvdPZRBT+OjMYEJs+aLqjex7LCfUcyP6w0wAkBgDxIcfkmqcgs4AaNN+BuTnBzdn0QCDQANTbEgAAYkYBoJR9jKn+x84YDUADyCsecIn0mi5UIi3RA4keiEoPxBwAvOZny+nhK8bTwhlDIn5C8N/yxAf7aFi/bHpgwdiIy08I/Hj2AHwAQaMwNz1wohmJHkGk0GBAGt20LBJtCFfGwZqD4YpwLe8VlHEV5MIAE++ZxTNFlL1YA4CyadUt7iZ5ktdpq99X7+5/V5i2Hq076lQs7LyLRl4k+k8KCvbaxQJQlm2L5jakSHnRbFAfyVYd1ds1AfcITHqhyQLweFS/UXas/vRQ3S74BURxB88YzOMP1xyOIfiHE2LExAO1J/WOASndA6kzyfexzKSJ40FcyCzB+nU+b2ShowZgWvdwP7AJoCXbYDIXSmOPVjcx2NFIQxjsGDfINxcAALipLNBVQXdSu6OvNJiOnqhD4JZe6kyq7D2I8B57UuO7wl6jCdVBkwqATrgEba0FHMQGQJWXwDF29UGDUmg89eDRcAuxcNzN9LulP+OgNb19JX3cQY4Edby+b/BRsay2zK4JAekDs4bSY9ffKdr10dGPjOBQQCFOkKDdRDZjHlyQSS0MDgOY+8WSUhO7Y5qTZiL66zrTMbn0AABAAElEQVTWxFu2p5INyrtpPkfulUCco1DOlGa+Oh/M7e0Iz4F8FnQe+fEL4CF49p00+7cE0AvKTGdgSyNEH7ej+ROKBAALKwdofDr55zbJkPeIrQYgmwCfN+w8gpalSrCmwLnpYJ3JNFctp+/DX5hKAgDUAE8dAJT8APxgoizpTNEAZPRSNrl3CzNgEzDYy5HYS/RAzHqg7q23KP/aa6NWX/uJE9R+vJyyzz0nanV4FRz+295rTT18e0/W01ee30iPL8mjz19cQtexn5u8zPA0VDaVVdNf1h+hlzceow4eQL96xYQgW5VgPxt7QE5Awjm3B2Y/QIjwK+ndA+/K3Yhtgw3iIc8Lppc1LWYzrog1Lo4EQasmFrS1YivtP71f+BaLRX3RrOP7y74vNJAAwNw86WZhqgufadGm/8/ee8DHdVX540eS1ZtlWZYlWZZtuca9l8TpvUEIpGxCCrCQkM3SAv9d4LcbWGAX9gMLy8KSQCgbkgBJSAjpvRAnsWM77nbce5VlWb3O/36fdEf33bmvzbyZeTO6xx/53XfLueee92bm3e87ZVhmwn9a4r2kqPjjM6qJaHzZeEc19Pb10v2r7w9b3V4x6QpaWLPQdhxPmmHbKUmNj2x8hO5aeBf9bt3vfJMA4MpiFg8LFjgnmcsYstaKNLe2jLbukQHAAQRF7CiVARBxwoZ8ArMG28XALtCw0GgCQMh/d7oydrM4gurNPOfh9giXUy8WhwAjKkvMcbIi5goNWvx1s83lsS4kSDFTBot/GDIyJ5vrcYbEczIoidh4j605MICtNtKV7AX2xFHFdHH9xfTNp8wAAXjk9E2iE837UYwgrBmgTDRAa1aojAG10bwcgk6sAcDlk0aGwT9Ycx1qikyGErEQqeIjc6qNhH0AuDjw5+XaiuyyQ7XUTWb94WXKhBF1TLcTqSdrEADkc2H84ZbDIhvHMqwKl49dbsQfdezMOmRk9BrutvgsiL+juGfsSAThkMwQfyBYzW072mw3NKKtKG/wsxrRyCqgj+sW1kY0AfBysliPGMQq2K0aFeF64Q8W0JfNqKJtR5qZBCF6abM5REHtQKiDwc8DJuz/DhNdf2eNKaX1LNEQCFaDM6r7ATSAuKJ+jQ4u/hs3fJzRSwby+NBQd3/ySX7OjwAbjbVJ4GRmDqyO3VMWYgAKhCzAMhgpxwDk6zQAwI7BFwipYgEY4QKM9es4gMJdoIvJ1sDBL32ZTvzs5zTyrs/7CgR2HzpEJ+6/n5r+/ASVf+6zQxMA/M+Pz6YfPL+VAAT+05/X0788tZEumFpJl7C3VnNrh1MtMzd3ImTGww/BCvbw+9S6Q7TvZP8mCz8ZV7CMuTcsivzxc+Kp29NDA3D5BYADOt42+JAY7eqaOpuYG0Ux4U1/kOiXq39JB5s9uE0FSfgoZfHypj7KKcLDxIf7cGUKFnjiAXwufrXmV7Yr8DPxBrfE4BPK57w+SMd4yKgBQPdXWE668sz2ZxwBwOYub5tn99L40/PpD5+OidHCcSNYBt5Bt8dr549hHg75Bs+2rv7NcOQEMgAY2SOyZnCXjzhlAKk4AJjfu4A50w5aq2RmFLGsw+9EsvBYA5e/OeyZz43VGeQ5b8CqzGkaloYg3KWjG3ZQ/e6Q4UqjYK2j/319J53JYs4tqCsLAwuPrDRbiT29/jBdNTuDHt7wsJmtcZbFsi6PpaaOSMtArHU+4wviVmHGicv/ogP/GIgTYhaAGdbZW8uY2yineUy+oxs7bGMY8r7icVRxHo0faQanuHun2M9NuTvDDP5hDEA36OwzZ02h/36n//4DKKQCxNx+l4NnVbF7b6TxI4dTW3ckAMuBGau1DX66zD0uYC7BxQwMbO/qZZ+5Evrjqsh1iyOQHOiMKjNwJLY7lZfVLjPipSJmKk84JI5BPMXtEiAJV+VoCDr52LSPGeFhcN14rD5Y9b2xnT2bs48gEvqIlodXT7iLJcI5Rc1Zz1Io8xTBYpITrBnxndHc0UNwoeexDc+uO9sxbjJCkchUmF1IsB7M7LF4qd/bwxKaDH6X8PEAMRHaoTBj8DODNq8gXKYiBmBGr/l7Sc4CnJ3ZDxzLc3m1PuRrSfhRYemHz6rV5yPh8ukJh7wGcurqqHPHDjr45a/QsR/8J5VceSWVXnUl5U6a5Fk3fW1t1Pzyy9T016ep9d13+9322WcgZ2ydZ17xGGD+tY7HDBLPj7MHWIB0v357Nz3wt93UyOIePLfxsPGHrohfMZ25IiArFX9T1sF+MBDToqm923DB2HW8lb1V6v+i5F+X+HH40kWTjQdKaUp9OoQ00NDWQG/ufdO3FeMB/7Y5txnujH/b97dAxBRE7KuhBv75dkE1I0sNwALLL3rnwDtGvEY83M2snMke8FLrEc8t2IywAHgot4pzh82CJn80kIq6lEFNr5oAWHS6g7mTNneyzXAJi7U1mLmXxx8TefZbIpnvua7MbWIXxzKstvimP79vngn8cxzsogNiii0eX05lhdmuwD+whB5kwGwRs4RcuXsQHB2cenDT3sISl2QNZIgdbHcuvc1eLhczSysAFDyemjzqr+zl82fOmkBFLM4a5hmkXmoe9lcqaB+8VrztlqV1Qjw183XifeJzHNSJij/WwAnumrcsHUfPbjjsKSuwfH3AL1oLQC6LeITVFejWpfXUGKozAMpRzNpNRVbfFYjtK4YrAUhl99uE+2713n7AD0DVlNFFdOB0JAC4ZMIIen7jEZUoRh3fr8gdAGIhwQkI3ktOdPEZlUYyFKd+qvaa4hrjZfatc241mn/3we9MukDlEvaZEgHAeczdPtrEJdDrjFEzCCFrRKB8LuOJ7xfE9+PxCbm8c6dso41Na2lYZxstGj9a+Kz0W/0tZRmXZcIzBsK22NE1066JaH5l9yuGC/cEC73DxbYsv4zqy+ppZ+PO8PiXd71MZ409i+rzKokFBQjXZ3i1ACwxA7lwAZYzC8suwBxolgFAUiQGCQsWpIICANQWgEG6QFqWCU//lU4++Htq+OUvqfvwYWr41a+MPwCD+bNnU97MGZQ37QwaVj6CMtlnGK78IWaN29vURL2nT1PX7j3UsXEDta9nfxs2UKiTvXgbwKsKz15Oo77yFcqbPDkQih781U+gOPk5WXTXeRMNF2AEf4b77gf7+10ZAQji4cuKxEcmAIQAE/GwIr4pshqr69NfA/wH0s+Vdvd2E4DFeMdN81NmzUtrwKsGYgUrxPmQxINnM4abutWGTByTimVjA2njI+XWEiUV1+5F5ud3PO+le7jv9obtzOKmzYjxFK4cQgXEz4L7nIrgCgsQ8EQLe8BkBNc/WNnsPTBoNYP6PrZNdaZBgB4bfrjeFTJrtdauNdSeuYa5XU5gLNAng7n/xhZCAICHDNwgDEwzAzo5ZYaKwm7GVQz0FC3UeJ+lLFsxkk08w4Aqkboyt1MmFdCwvmr63Yo9EcBhf1/xSVIcPVh+Z2eDAQCu2WcdZuNXf9tlJKgYHDVYgtuwSPiuEJMpFOX2W/OIfeJV7ss4bbC+anY1AbiUSQ7Dg2fr5ZNG0WOrzZaP8jjxXIzFx+tzogBfw2MHstfyc/5sByCwnF13O0IcURXJv0Pgxfmq+hv3KrNsRMy+qVX4XKnvm3qWiGQcA7X2WCT1sMsIzeeFdZ8dwVoWgHQ0hJdUiMsrEgdUxTro9ZNL6mgv86rC5w7xLqMlrtfq4uoIFqLVH29Ewo1C9n139VxkIcefO8I1Lc+37j9n9ByaUj4lghkHfu1cgDFoQfUC5q4/jJBxHgSvChgZTOge/L5CfQQoh0obyho+aFWNbgAAZQtAGQDk7OS55HPeL2hHfk+IcoUsAFixjy5rDSRKA4inWX77bVR2/XXU+Mgj1PjQwwYQ2LVnD3Xt3UtNTz3lTpQB0A8Je4rPP5/KP/0pA0B0NzgxvZICAPKl4WHoRpYpDH8HWQKPd9kDF9xd8MbtSFMHtTBXX054uMBDIIC+RcwtZiF7U4W3c9G+neJ89VFrwEkDr+5+1XNsGSeeul1rYKhoYNWhVSmxVHlz6EboF3e+aNstGp62DFO0EQHzo6GHNjxkDMP4j5/x8WhYpO0YbKYA6OCZCdDBEgaI4eXq/DHjaP3+flBQXDxis13N+t//ZqRrqtgPXhggEY/oyhTH9FtiiWO8lGXwD2PPZjHoRCBPjDF46XQ1AIr1w2WRJAAQ/Doy17Eof5nGWkdXR1o2wy0YIATiKFoRPE5AIjCp6otEI25IfhkA6y/82SU6cMPXSx941uCvQVp3XnbkNf3ispvpvV0/pv0s+QkAYSsrNj6/ygLQyQUYoBnuWVggQoa3tg++/D9/6ijO2jhywEoFIvCOl9RfYhTPH38+4blNJLh8yteg3/7PGnjDXKJxgTye88c+BDEQAfT9z2s7eHX46KQ7dISOYRF3jFn7gpA994pZ1bSBhTuCtSz2PZy+uOSL9ON3f8xPHY+fW/C5iDA2XJ/yYICAVgArgDa3idE4wMaP8jz8HFb0+Lty8pUE6zqvhGuCuHyPb3lcORQAnuqe4XVy3D3OJMRcgEHTKqYZL/85ABhu7zJ/d8RqAZjLvm9kWeQYgHxuGfDLGJa4lwlchqiOyF4sEwNUNWkNBE0DmQUFDLT7NI24/XZqfXsFnX7+OWp7byV1HzzoKGpGXh7lz5xJReecY7gQZ1eaf8scGSSoQ1IBQHGNiGuD+Db444QHo1PtXUZAZh40l7fpo9ZAojSg43glStN6Hq2B9NKA1YYxvVYZ/9UguD/iscKNTYc/GNQ3nosuZHHEQItqFhkAx9eWnUUz/vWVwU4DpYtYPzneXnfGEcoOjWaJJQbj5RYyQAZkjWtZAyYDU3k+5LKXwSqCu3Bpgf3mVo6TyPl0ZeygXJpmhI3hdeJxGXMnfHp9pDWc2KeHBaiP50vmi6fW09Mbt4tTKssl7Doj++tkBnjCJfwQe2GOZ+bNh/st+/ig8Sx5C4BLWPTtVVijoV51XTkYwvng+NiWx+iaeTXGy3iAdE8ybx0Oior9eFnFA22Ic/fKFnPiBz4GVqtL6/utt+AS2sgSIRxsbGcuogUR2WU5kMSPnIcxx/gLaET+iLCl8JIxS6i5s9l4cQs31MU1iw0Q6IE1D4jDGOjWn6jCVGlzYpd0COvnGW1lFjkZJZQ/LF8Zd0/seyFz8X1t6zHmHhsy4lDi/sefTEhe4oVUWdgR/277Sed7T5znqilX0W8/+K1YZVnm94NTQjAkSsrP7rc0jOb3Ei/ZsjKzCHH+EB5HJtX9gj68Xna7DY/v6TGSwW04tsFInhauHyiEYrQAlGMAZrd2RmQWTjcLQMsswLJy9bnWQEA0kMHc1ouWn2X8QaTuo0epfe1aQjbf3pONhutvRm4ODRsxgrLKRlDu5EmUP2OGZ4vgZCw3MACgavF4O4rAwpq0BtxqgP+ou+3vph82npq0BrQG0lsD0Ww+nDSiLQCdNOS+Ha5XvaFIay73HNK3JyxzLp90ue0CVVY9rVmvsIQVdWwLPejOxjfu1veu/9dABSmWF+YaFou2i2KNSASBuGWnBiz2eP++jGbm/txsgCmGiSRvGDiqLNakLvQ/r0Zac8l93J5PUyRv6O7rtzJy4gHLTTnmIwAzGQDEHAAJQT9++cMItlizO3vF/qGwSqseSDoTwcxlxQzmlg4LvyMss/B7UsxG0UMYQCsHs1WsucUaP/I+AH6W1y3np8YRceeumHyFqQ4n+0/vN9VtOr6Jbp51s6nO7iTaxHIjcqbQF5fcRP/+t3+3Y2/sd65fONa2j1XjuePOpdf3vG7VHFE/r2oeIa61l0RKyJz7mXmfIYRmyBuWZ3wfW1nt8euUOyyXxpaOJau4uojfV5NdY8hn/Z0TIX64gv9uAxQ92hoJNDd2NFJNST//8CBW4N9zli7ALAYgrvcHRz4Qh4XLoVgtAKUswJkM9M1hBi8ipRsAqMoCHNJZgMVLrssB10B2ZSVlX3ppwKV0J16k3b+7cbqX1oDWgKABZCJLBMFVQlOwNPDRqR8NlkBamsBogG9OAiNQCguCjIw9LgGTFF5mVKIDGN3ftJ82HdtEdlZKKubdmXtV1WELGWWjz5UAmmRCpk8nF1KMgVXbLcvGMdfWXJkFtQx7mTkCq+OmIawM4ggmgvJ754ez/4rzuU28FKkdlhRB9NEeYCq6I3NXbj4f3G1BbtxR+Rg/jgBaYJkIS02ZOAgj16vOOaAkg0Re73eRd0VBhWcrQHG8qixb2aJPe09rGHBSjYmmDs8dPEvtmbVn0oSyCZ7YZGdl050L7zRcbz8565NUmmuOSWfFbEzJGDpv/Hm0tHapYXWM2H0qEl/G3zjjRlUXo27F/hXGsaOnwxIktBzMGtYeWWs04wWRiqx+g9ccXmN0l91uOY8QswC0s16M1QIwS0oCgnnzpLihMgDI14I4ZSLJ52JboMqqJCA8VlqgBNXCaA2kvwY0AJj+13hIrdDNA2VVkTqmUCyKKsiOdNOIhZ/VWDx8aQqWBuBipElrQKUBebOq6hNtHd8QRzs+1cZhg6cBQPVVQ6KdB9Y+QI9ufpS+99b3mOWbOQGFOEoVgF9s52U3FnK8b6xHBf7HgBn3XAEgXjpjdMSAELVTT4bazRfrm80SKySCQhk9tKh2mmkqgE/jRrKNvIt1qgBSPOuI2Xuhw3EMaON03pSKMG8kmDiLxVkEzRuVmJeVAKdEcEh1P8Gt2S3xZ7sTbYNxAjHWy3csYgNygnzcctAKPOJ9vRwvYm68MsGVXATE5HYv58vH9ls7IrnFl5d+2fi7qP4iqi2pDQOCbvnhuRUx8upH1DvqEZlvZYKl5fSK6UZoBrmNXy/Uw1rQiviz8+lOszu7VX+5fu+pvUaVyjoTyU+mjpwqDzGdW1kAEgMA7cL/xGoBmFnMLHWl+z/3tNmF2XUMwGz7MAmmBSfzRAUAagvAZF4RPfcQ1oAGAIfwxR+KSy/JLSHxIdAvHfA3c37xs+Kz9cRWqyZdnyQNfPfN7yZp5uROmyir10St8pxx5/g+VTy+FyaNmET4+/zCz9M5df7L7LsSfGKIjb5biymfpkxZNs3DnrKUvW7EIEgkdzp7MgONBkgF2PA2v4/SPthgrwK97OatYAkUkIjBLWF9YlZePm5YaFAHvC7W4yXzTtDF9RcTAAkQgBOAT0V5w2hhXaRlnDyflS7OZSAfXGehv6UTRprWU8cs/j4xv5aQyfZG5lbKXYi/fvFFJvZod0NeXIexzm+e/U0SLb9EQIjPhzA/bokDaJWFkQCbWx4AseAqj3iZcGXlHhU3zLiBrp9+vVs2tv1g7ShTPrPYUq1f7ufmHNZ3nApzCgnPtCDwv33u7bwpfBw/fHy4bFfo7DGDT+iL7LnQ96zKWQQrQxXBRVYVl5VfL4yxWztvU73Qgns35rYjfg1Vfa6Zdg37fNiDY1YAYIi5ANsCgDHGAERssUzJCjCv2fziJpTFPtgCcV1l5JjXJCcFEYYEqsjlF4XSLsCiNnRZayBxGjDbESduXj2T1kBSNIC3jDyzpJ8CeHkL7ee8mlfyNRDLtYcVQqrGNcMm6s29byb/AvgkgRhYHbGO9pzaExNnbF7sLB+iYY4kGNfP6N+o/mHjH2jHyR3RsEnJMdoC0P1lE2P6yaOWTSw3khW0dPbQjOpSau/uoW1HW4wMpLPHDFrEqVxMRV5wdZxQUUgbD7qPkWsF+KgALhkU/Nz8z9GD6x+03ZRzN1dRTqsyBziXM8s4Mftsj5AQxWqs13qAQqOLRtMdC+4wwBJY8nMw+0wGwCGWXyu7HlbEclUoaeKoYpYwox9wUiUrQaIQ/Ik0o3qkEVtxy+FmqijOobljy8RmX8qIL4fNvgzqVJfm0yEWCxCEhBmTKt2HNCnO7Y9tiHhuYky5ZbXLXMsMefC7JRO3Eps2chptObFFbvZ8fgaLxSjGZ0S2bhEQ88xQGCDrVGgygGXxHGUV6CL3ae9uVybQWDxmsaNrsZXlnpt5DfkGTGBV6wJoPrdqrvHZeXHni7LYxrlqHBrgvovswLbEMuJkqrLisEEh9r2YlWFtuRirBSDkghtwX9Pg96cMAMouwOG1SBZ/GdkpspVXWQBqF+DwZdUFrYFEaiBFvjUSqRI9VyprwK+HLK86iIelj1cZdP/U04DxkOzFtCJAS7zv/fsCJE3sonT3dtMz258xApy3drdGzRBWJojHhE3+0Zaj9MbeN6LmJQ+EpcV33vyOXD0kzo+0HHHMopnKikAMLr8STi1hse22fjioDYBcnAAUAXQSCUCSTGeyMcj8akVXzqqiQpbcwQsAaJXkwWzn0j+jDArCag6gup1VDr5Pp40uoS1HnN0Jewc2/kicIQKAVuuNtv6TS+rCQ8sLygl/INGV1Q78Q19ZF6jjpAL+eJvqCD1OqCgy/lTtftTxl2IyOHPe1FFGRuCOnj5axrL/5g5TZ39WyVBdPGjdecvsW4x4l3jBMrl8sqp7VHX43rYDAN2+GEJmYwDsyJoMUL2mrNAVECcLfd648+i1Pa+Fq8vy7MFa1fOvqi7McKBgldmXg9RyfzfnuM9Eqiuto71Ne8Uqo8yBQvleQSPuI9QvrF5IVgAgHx/B2EWFVfw/Y+7enggAm7OEZWSo+0l+ahyjscIDANgtcJFdgEkA+uaOnhvumVs/kVrfGHz5mjOhPtwW6IIKANQuwIG+ZFq49NWAxXvF9F2wXpnWQDw08NKul+LBVvPUGgisBrxkDwzsIgTBkBES7kyxgH9gh00k/rAB4hthYRpdjFIDKuCnvixFNj7SmpGxU6T8YflhVz6xPtryjJpSBoT1W1eNLs2jM6rcBfgX5xs7ooDqGVBkRUgmYRfDDRZ28+vKwnHqYAU3cZSan2oTL4NeyBbqhhZNcHapBZ8SljwE5BVAMwa5/A9rVmVfxnAvLw2ZKl0R3CXhygqXViviiSOs2lX1AGGGZ85RNSnr+NpkUAdu2jcsGku3saQtPFuxkoGikvNEE6y7Zo+eTVNGTokKWBPZI/nEhw0f0rYT2wgvGexoyZglhNAXCMEgA1ziOCSm+di8MXT7meNpHvsMAIRzA8SJPFDm8fF4PTLq2tGI/BEEGUWSr4HYxsuwTlWRm9iIE0dMjBgKfnKIkCsnX0kAUGXielHdl/ya43ojdA/iHsrEx8v1TudwabYDAIm5AGdlqgHqSydeygBAEbpjlpY5ZsDTaX60Z5Wav5dz27pMw2ZUz6ZL6i+hqyZfRVdNuSrcNuKTN1Pe9OnGefFll1LRueeE24JcUH3Ph1g2c01aA1oDideAtgBMvM71jFoDWgNaA4YGdFKD4NwIyKLqB8FNlxPfwPBzuyM2ldtPbo/ogo3RPyz6B9p4bCO9svuViPagV8ANC8kAXt/zekyiqjajcA9r7Ggkt+BQTAL4OPjgabNlnWpjFMt0SA7xxF1Lae3hzfTczlpbCzKreQDAwcqvo7uPOnt66bcr9pi6wnMLbpwq+uzZExhIk0lw+V1WP9IYn5+dZQnWqAAu2QUY4LwbQL2sIMeIe/e3HSdUooXr8nP6N/dOrs7hAQOFj8ypob98YL5+ch9+3mPhXsjb3R7dghxIyABQDARQub2n391WnMfrvQYACfFGn39vBWOzSmRlWebXyQ34ZMmENSC+G9YOmWPlZTVPQ1sDPbzhYatmUz0HolD5zIfP0KpD7vThVeemSYUTAJT4rgPQpyIAVnJMPDdzIxHIuqPrIli+c+Cd8P0U0ThQoYqxp7IcrCisoNvm3EZPbn3SeNHG+XH5VNeX30fos7txN+0+tZsPCx+tQLpwB4sCgNKdeyLXzLvDBVglE9qHZxfTEclyLRoLwMzS/viNfE75OCwnz8i2LNdnV1XR+Mcfk6uDf56lAFQtsjcHfzFaQq2B1NaABgBT+/pp6SUN8IcJqVqfag0EVgMjC0YamxxVFrvACp2GgsUa84+rBHH58D0E1zS+geFtdkcr6w5sQu5bfR/BUiUVSd6QRrsGGQAszC4kZOB+bfegi1y0vBM9TgX0+qUnvpa87Bx69+BrUYF/nAfuYw6U8Tp+7GUIoCqJBtrh2slj7OGIeIF2pPrdlqFFxErFpv35Hc/bsTLaGDbpmjD31NHFtPVIs6sxpfn9loNuOncxV1cQwDiZxJijcpt8rvKck/vI5yrwT2WthXFWYCHaYLWF36jCAcAUdU50qPmQ0cUKQOHjYSlmZXWH5BN3LryTd43bUXXvWU2GdXEdNrQ3WHWLqMeLIMyDf15+E1Tx9eTvQXkyuR1zOlFtaa2yi5sXlABFZbIaB2AQQL5IXb39Vm+qe0V8gWalN9U4kb9VGTElbz3jRtpDDyi7hJgLsNVnVLb+A4OoLABLzBaAsiApE9tPFtzqXPVFJgGpVkN1vdaA1oC/GtAuwP7qU3PTGtAa0BpwrQG4asG6665Fd9EF4y9wPU539F8DKhfTaGZ5dPOj9KdNf2JWT52Gq5pbHpuPb1Z2xQYnVcE/LMjY9MJcLEaCBYhIcNVedXAVtXS1iNUpWYaORBcvvxZhtWn2yp+DeeK4vgHrNtlVF31UFn3iWLnMsBFH2npiqwn8Q/y3CydcqBzX0+vtfnvgui+7dgXOtchcu3h8f2w/UaDmjv7EHiqQBJZTKmBQHM/LbkAc9HUCs6ySIgBI/+jUj9L8qvl8yvCRz52fY3ZPDHdgBbiZi8QBQJV1mNjPypINfY62HhW7xq3M1+dmArHvzFEz3Qwx+nT39buLev08vrXvrYg5nACvV3e/ahqzrWGb6dzqBFaeMvEMw3K9eM4zW4t1VonNVMAg/21TrUsEM0UwUJxLxVNstytn9dq09vQQLGplwveOnAAEfaKxAEQMQDuKhqcdv2S3qb6fdBbgZF8VPf9Q1YAGAIfqlU/TdeNB229LinirCpYsYoDreM+n+QdHA8jkeu/r9xoBrlUPR8GRNP0lUVnMxLLqv374VyMRiNvPtrjZEeft7O0UT1OujPva68ZXtUiVxQ2StqS6frBW6EgEF1Trj6YOiW38IJWbLNyMQXnZkY+RXr/LMhVWSlY8YAX42fmfNV6cIOEOgCuZYJ3ohQqYteQnl9a5GmJl9ViUN8xweRaZnFHdv8FXgRvod+bYM8XulmU3AKnlYKHBSg58PhFfzQ6EbqENAqfBImIonjt51GCFUMJ8qthuvItf9yfnF82RA1BexwI0hessEnOIYR+88vHaPx7fE5ABYRpkABhx95xIBfKqXIDBR/WZ5utR3Zvi74ZYFmXiL4Dk31lcHycKdVuD2iEW9gDuxbJOrpl6TUT8P8wTlQXgcHsLQBoWaV3ptKZAt6ssAD1+Vwd6fVo4rYEU0kDkk1uShP/6Exto3f5TSZpdT5suGhhbOpbuWXYPXTHpipRZEjY0S8csTRl5taD+a2DF/hVGEgA8hPM//2fRHBOpAVgsIdYb3+Akcm49V2ppAJtYbjXlp+SwVvGDMplJn5i0YRRL5oCEDiA/7m8vABfmw2afv+gDcCUDFV7cVbGG3637nZEUxC7pCfpVluSFXZtxLhJiHF46fTCZAiwjJw8kPbFy7xfHW5VhfakCYFX9na6FCmQBH6t6tHHQ5twpZpCvoiiXEA8RWY5lC0CM42SXLINbxvG+QTneueBO+srSr0SIw3WBBgBfSGzxhSVfoMsmXRbRV6ywsl4T+7gt210rFY9ltctU1cq688afR1NHTqWKggrjGRqu304EEFQmKwtAu/tTFctPzHpspUPOU5aVfz/IsonnKlde3g4XYNAlEy+heVXzjOey5WOX06TySb5ZAGYOMQtAUgGA2gWY33L6qDWQUA0E5vXCIyv30R/YH7LEXb9wLF0zt4ZGFOYkVBl6svTRQFl+WcosBm82rd5upswitKAxawDuWQgsng4WTVwZX176ZfrROz/ip0PuiLiO4qZxyCmALRgbNKvNmx/6uHbatUYAe8ReTGV6cP2DvouPGFZIkuIHXcLArWrm6tnNXH9njSkN39de3X1VsqgAQBdewWFWHATgFdOqSghJQHo9JuFA9uSdx61dys+TQDDMlxkqopxQPUuIcoLqWOZkPLseOtVOdeWFNIoBhqDcLPvsrUYn+T+mAGRZvmBqZVjXchf5fM3hNaSylOX9yvP73ZSnlE8h0TXU7gUk1+3M6kqWWbqEthw5TbkM7Dx7cgXVsvWC8NLqWOsxPg1dPeXqcNnOsjoIFoBhQYUCwKPCnML+7y72dMYJiZpUtPbwWlV1uI4/38l6CnfwULD7PVHpc/zw8a65Y912GaRVjODGjaz3uxp3hZthVYnYjlbZhcMdhQK/z4QqKi/ov19Rt//0frEpXOb6kH9jVPzCgwYKtgAgcwEGAcAW72fU9UgZgFEXlQWgUwzAYe7jjUKGoBO/VqKc2gVY1IYup4IGcM+2rVxJ7R98QD3HT1BfRztVfOELlD1q8CUZwgSEWCZxYolvMqPIEJ4IPQQGAMxmbwa6mVK3H2uh7z6zmb7//Fb24DOKPrFgjOFegDfQmrQG3GqAB2p22z+Z/eQHl2TKEu3cn5n3GfrVml9FO1yPYxr4zpvfSYgezh13rhFT7t0D7/oyHzaPyBZoRXDRA7AZVGsPK7n9qMdn281GxI+5gsrD7t7wQ+bHtzzuB5u044F7L5b4WLJCYIk2Z2zkizXVpk4e63SuiiPIPjiuCQl3EK/sia1PGGPgpvuxuWNo9d5GKszNog0Hm1zxsgMMp7BEIdzSbSwDvvadbBvgCYAoRHCJhi4A/OFPJCsLQFhbvbzrZRpTVkAHGjk/MpKmwLIOwKiVy7HIn5e3nNhC+LOimpIao+mCCRfQqY5ThCQTsBCze2HKry8AsUtmjKazJo00XJ3h+ssJ+p9VOYu2N2ynuuF1NLtyNm+yPR5sdpdN2ZZJHBuvmXYN/WXrXwgWbVhTZVGlcra9TXuV9XKlH896dhaAzV3N8pRkFVoiomMMFRfXX0y/eP8XJg4ABGUAkN9LYkdehyPWJsorlsUxYpn/vnKQlbdxvvxceVQAeeF+zAXYipQxAKNw180aPtxqCqM+3WIAGouCFaBo9cd+pzRpDaSKBppff52Ofvd71H3Q/NtVfvvt7E3YIAB46vHH6ci/fYcyCwpo0ptvGMegrTEwAODKb1xAT6w9SI+tPkCbD5+m7t4+emHTEeNvVHEeXTu/hj4xv5bGjTQ/WAVNoVqe4GhgTMkYOnD6QHAESmNJVh5cmTarO7vubOPB9e19b1PQNyhOSv/U3E8Zbqj84Rhv+GGNgtiDfpEdwPP+offpvHHnUW1JLf105U/9mjIwfBAfaPXh1YGRRwsSmwYQjiEWYBwB8YMCdMOl2Mpqxo2W8Pt50YSL6Dcf/Ma2O0CqWEnFwwtbADP4e33P62GLx5qyfMIfyC0A2KfYjF4+s4rKCnLCLs/gB3fY/3tnD4rM9CdE48sLqLywvf9c8b8qUQK6wW0R3yFHJ3XQH1btY5ay/YMvOqPSMvuygr3rKuOFBFM2LNHcZtjliTo40FI4EPuRT/q5+Z+j0rxSKsguIMRk9ELFOcWkAq288IhnX4CayIKMhE6yi6k4rxPQzoE//jssjvVa5tfB67h49reL8yjO6yR7VADgwJcH1zGfz2ku9HNjAcj5iceIcdnZlKFybxUHKcp506dTRh5LKtLRoWhlXy1RgIpKRkGqlAFAEQwMkpxaFq0BSQONjz5KR/71XvbF0f9DnVVWRr2NzMNC8QAz/Npr6fiPf0K9zc3U/PLLVHr1oFW8xDZpp4Ov8JImQv/Ew9kD1u1njqdn/nE5PXP3crp16ThCHdR8tLmD/vf1nXT+D1+n637xDj3OQML2Luu3M0leip4+IBqwe1PqVkS4zODP7uHPLS+rfnD5jDYQtRXPRNevP7o+0VPGbT6AZACsrDImxm3iODBGTMyltUsNKw9YeiDW2CMbH0mYy/mbe9+kTcc3JWy+OKgwZpauLBFinkUz8EMD8ibSK0+AIEGhX675ZUyiIJC/GwscpfWex5ndbNY5S7vP040zb4zO3XaA+UgW106mSSwsDY93yNsQnuYfzptIZ0+qYGBgBX3jijNs3XTtrPKQeKNmeJHxghuZhOFCPD4OL7phwWanO742uI2LBPdOOwKYaHffqzKpgh+SNOB6BZ1gWVpRWGGrO5XrrbguK8vBqqKqcDfE3XNDbq6hyMdrf3Gs27Iqfp+b7w6Zv/zM7oYH/+6QwVWZlzwXziOAPKETjwEoVIWLsgVgtJZ6WUWFVP73nwnzlQsZOenlAoz1yfdjiBn7aNIaCLoGuvbupaPf/jdDzIIli2nCM0/T5BVvW4qNkADFF19sgIWtb1v3s2SQgIbAWACKa0XmtHuvns4eqqbRy5uP0p/e309vbWfxXBjq+v7ek8bfvU9toitnVzEX4Vqap3BLEfnpstZAtBq4e/Hd4aHI1hoPQgKIaAlBid/a91a0w9NiHCz2Vh9aTa3drb6s59ntzxJi+qQ6KAtlIP4e3LzqSuvoI1M/QpuPb/ZFR16YPLXtKSNrp5cx6dL3ZPtJ2te0L12Wk/br6Oq1zgrpZvFNne5cTd3wSnafwy2HjeQYTnL0eIyz58SPt/ONPT93cwQYhcQMsls4Yve9tm0wRt2F09SunAD2JjDwbdeJ/t+SxeNHRGxYuRzDmAvsvLp+l+iy/HxaVLOIjrYcJZU7qFOWWFiQVQ/PN/44f/GIFzk3zbyJnt/xPK09Yh9vThwHEARzw4WVW/KJ7aqyrHcOissbdz7WCWhZXrfc8MTAZwMuz0jYAsAMiVzA82PTPkZ/3vJnzi58RN9EECxdsQYONuUPy7cFNFUyOVkA8pA0XJecxznjzjEA67buNpoycgr9cMUPyS5mIsbZ6Vu+dnyeeB+HZUZuJbk+xblV9xASbHCSLQlVPHhffuTgc2uX+fnPzfObHQBIdi7AkutwJrMAjJbKP/Upgrtgz6HDESzS1gJQXGlIA4CiOnQ5mBo4+bv/oxCLC5o7aRKNve8+VzE/CxbMp1OPPUYdW7YGclGR39oBEhMxRi5j7hf4O3a6gx5bc8Cw/sPDWUtXD/1x1X7jb0IFSxzCgMBr5tWQ6g1ugJakRYmzBpo7mw2QA28D/dh4w4UYb2atYvjEeTmO7Ic6+AcFwcrMb8LmNx0I4B8Im9L/fu+/bZeE+xxJK/wmgCryxsfvOZLFz2mDEg99JmutQ2FeL+DKUNCHmzV2ebDgQPgBVZIj2XrHmNeLD7Ag6LSKaTT20FjT7z+SghxkiTn2s7h9dcxdF/H8rOjK2dW0t6GNBf9n4NmAC7FVX17/0q6XjOQJANtUAKBTlljOx+qIbM54BrHKrmo17vY5t1Ntaa1Vs7JeBmn4tbECl57c+qThAixnYubMEQcOL1LxOwBwTeYPN9sXdrwQ8QIPwFwiCNl8L590OT23/TkDXLti8hURMjrJoQKdxTH8d4LrUmwbXzY+fKpqDzcOFKyug9yPn3vtz8d5OcrAHcbyNYt8VLIUZg+GdcJ9gj4AOWFVqOIr8kMZn3cQLDVFsotryfv1sUD9VoTNvhVFjIvBUi+TvTyo/OpX6eCXvhwxXbSWhRGMglTBkiKYSLsAm9ShT4KpgdZ3Wcx09sJqxK23uAL/sIrs2rHGYroPB3M/GWgAULwNkE3t8+dONP5eZ29yv/bYejrR0mm4CO9iWdv+/bkt9J8vbKOLp1fSHefUE7K5aRp6GkDGw+d2POfbwpHYAgkuEvUw6pvgmlHCNYBscbFaECVc6IEJITsemDVg5e0KwOLI7rqnK/DpTUu6dzproMvGUkZetwr8Qx+AbTKVFURnVQNrpPNY3FHEP4SlGV6S5QzLJMTyc0NwaY7GBdcurqro6ulGBrnP4prFRlUivk9kkIbPKQN3XMZ1R9dRZWGlYdnH6+QjronKSkzuJ56rACSx3c/yguoFNGf0HAN8UrmzOs0F6736snra2bhT2ZXrEBbhIiERi0hu1mxnASjySmRZpTM3a4GMIujJrfm8yM51C2tKfOahU4RwcZWIRrLkE+e1dQGWxmVm54hDPZeLL72UCh56mNref988Ng1jAOJ7ZCDUqbFWnQXYfMn1WTA10H3kiCFY7lT3lumZBf0xiPssYnwme6UpAwBCUe/taqBHWfy/5zYcpvbu3vCXCLKvNXf2GFmEn2Vtz208Qsig9i9XnkE6e3Cyb7HUmB8PveKDiCg1HmTcuBOIY3R56GkgVcE/XCnI/mHDh3G7aEgGko4EQAOB7BvaG5TLs/pOUXbWlVoDKaiB8SOLCC9hOQ3L8m66B3faObXD6YP9/YDI5MpiKs7zBgBuO7Et/AJGdgHmsiXraAWeuZUHcfgAdMyvnm94OHi1BHQ7D/rBJRf88UwEuREDGXS81X/rcIMx+0/1PekWQOI8Yj16BSjF+fAS6OZZNxvWrf/xt/8Qm4yy1VpkAJCDWZwB3KC3njC7j9ndS3ZtnGc8jirdqeriIR+/dxCn+66FdxHcqYtzi21dpbkO7F2ArS0A/YoByOWAXiq/8XXafc3HeJVxzCoqMp2nxYmcLGUgoUJarE0vIm01gKcaA7gW0WuH1fae7H/hk1U4aOXsMCShzYEHAA8xtw0k/YD7L9w3QNA/3tKePWkk3bCwlhDPBe4diBX4h5X76WRbl5GhDa4eSCyiSWsgFg0gvhzecmvSGlBpAG5tF9VfRE9/+LSqWdcxDbx38L201AOyjtqRvKGz66vbhq4GyvLKDBfPIy39b5lTSROIk7f7RAtPjEeXTndnaSev8ZzJFSz+XpER63kce3bzQuuOrKMntj7hZUhC+8pWdfLkTuEXvvXGt4whcHOcPmo6jR8+3rhf/rTpTzKrmM9rSmqUPKxALHRGcqlYSPU9aTdfLHPFayxAHLhqq4iDVKo2sU7uh0RkMgDo1QIwHqCbKDPKAPvg/n6w+WC4CS/G3JDq2rsZx/uI4+HOXZrl3vvLDgAM2Vg2y+P8SNaRN20ajWDxAE/++tfG0rKGD6eCxf2Wv3ytaXGUAUDtApwWlzXdFzFs1Cjq2rePuvbsofwZ010tt3XVKqNfdo36N9UVkzh2CiQA2Mm+eJ9nVnyPMeBvxc4G480nB12rS/PpOhbv77qFY6iKlTnVlRfSVy+ZSncyN+HPPfi+Me6Rlfs0AMgVNESOTg/aVmrAW28rqwHZbcOKh64fmhr42plfM+LVaABwaF5/u1XLGzq7vrpt6GoAoSu+efY36VDzIeN5B3FNrdwJg6alShae5dp5Y2jPiTaqGp5H9SwmczQEoGKsR+CPzxPN5wxgTaIs+51AGJULJV+beERMVyTzmFs1l9yAxdHoRZzPbdmvBFzifCKwI9anYtkKzJQTs7hZc7TPuPHWm3yvWd3zkF/uG4tssfCSgTxRjlBvr3hqKoe6uk3nGTG6AHNmo756D+VNmUxdBw/S8Guvpcw8NaDM+6fiUb4vtAtwKl7FoSdzwcIFhEzAp59+mkqvvMJRAT2NjXTqj+wFHXuuQdbgIFKgAEC4fzzKrPj+uu4QtTCXXhCAv2z2xuDCM0bR9QvHGlZ/8heI0XHgP7gDf/HCyQwAfMcI5Cy26bLWgJUGrMA/9EdcEU1aA3YaONY6mGHSrp9uG1oacLOhG1oa0au10gCsaJDtFVR61L0VixW/RNaPKSsg/CWCVJ8pr1ZRkLM0tzRhAKCTXrzIf/B0v5UVLM+dSKUrpzFW7XbP3VZj3NafXXc2vbDzBVN3K9DM1ClFTjYf32xkPUam6JUHVxpSA4CeO3pueAW4VrJrN+6L5WOXGwk1AHShj911UIGDqrrwpD4W5HvNal4ZsJPXbCUS4gPCvVemWO4TWwCwxwzyifOGus3JQ/xK1oFrW/qRj4hTpV85wgKQm/ek31L1itJHA8Ovu45l9H2cWt58k2Xt/jMD6M3u+uJKES/wwN3/SL0MBCQWx7OMjQ0iBQYAvOhHb9DOgTgy/OtgwshCBvrVGm+Xy4ucH3a4gkcV9/ft9pCdjo/VR62BaDRgFwA6Gn5WY/BAGMsDjxVfXR+bBpB9WpPWgKyBoWY9jFhluxp3yWrQ5x41MK9qnuHmyTf9QXZv9bi0uHS3AhvsJjvaetSuOaFtbrKdcoGaOpuMIpI2WYEivG+qHGHRKAOAsIC9iP1LB+Kx/i6pv8TIVovnBYCBcFnlJANjqMfz3gUTLuBdAn2U5bcDKsWFuH2etfqMn2g7QfjdiYbsAECycwGWLQBzYksCEo3sKTtGBgBZjHVNWgNB10D+zJk0/Ibr6dQf/kiH/9//M4DAkksvCYvdsW0bdX74IbW8/TadfvY5CnV2GtZ/5bfdRjl1deF+QSoEBgDcMQD+5Q3LMrK13bColhaOGxGVrmAF+LG5Y2B5qWmIacDpoQNxSpDwwO9sp4ly15oxagatP7p+iF3V4C/X6b4L/griI+Gn5n6Kfr22P6ZNfGYINle4dmpKTw0gyySsVzYe2xjzAuV4Wcg6nz8snyU26zYyrGoAcFDFqs2+Fwu6QU7RlRZWLzRcGN0mNpKvrWrWeMkvgzKquYNQB2u466ZfR2JMw8smXhYE0XyRAdniQXD1PmvsWUqeKoArO3MQIFQOkipVzyHxurekqQ3rRLFOtR60L6tdRiv2rzC6wuIZ33VuSLU2jJPdqN3w4n3sAMBQj00SECkLsF8WgFyudD7K11G7AKfz1U6vtY3+5jcp1NZOTU89Rc0vvWT8caDp0Fe/NrjYgcQ2pddcQxVf/tJgfcBKgQEAp1eXGC6+H51T7Tn7m6xTWAv+8LrZcrU+1xqgG2bcYACAP13505TUhgb/gnfZfvTOjygeMZCCt1LvEsXycK6aDa5i7x54N5ztU9VH1yVPA/G2/rtn2T2EOGj3r74/eYscmDmWxFB1pXUGiLSvaR/B+uvySZeb1oN7/IUdLxh95lfNp9FFo13FfDMxSdMT6EImeVMpt/t5fsXk/vg/bgHAiSMmOk7vRX4RWJHdLuWJnNrl/nbnM0fNjEhIYdffaxsSXlw//Xra27SX4FFRNzyYVhNO67pg/AX0yu5XTN0A5jsR7gGAYQdOHzC6wrqzfkS90zDH9qri6JLyODKWOsiWfFb39EUTLjJCHXT2dBoJbSQ2lqfifc871ZbUGvcKP/d6lGP5ieNDvTYAYJfkAqwtAEXV2ZdlC0CdBMReX7o1MBrIyMqi6u//BxWdfz413H8/dWzerJQtd2I9ld9xB5Ve4RwrUMkgQZWBAQCfvnt5gpasp0lnDQBwQEIPbKAQUF2mH77zQ7lKn2sNxKSBWMC/fznnX+i+9++jILmjxaSMOA9GcgSQaEUQ5yk1+wBpAABjTlZ6uFvdNuc2Qjy3opwigjunSM/veD58uvrwasMaMFwxBAsATK+ecrXhElmYUxihgURZOfGJVbHIeJt8lIERuR3ncGOMB/lpAYgMxPGmaRXTCH+pTAuqF0QAgG7Xg2dXfPa7e7vp/PHnG/e727FW/fwEga3mQL3sVXO4+TDBY0UmAINTR06Vqx3PZUBxyZglBDBRrndkJHSQY/kJTWTrAqwtAE2q8nSSlWnurgFAsz70WeA1UHLJxYS/7qPHqGPTRuppaCBiIeeQuTvvjGmUM7Y/lnPQFxIYADDoitLypYYG8NZ0VuUsaulqUQKAqbEKLeVQ0oCfm7Sg6S1eFmE8EH7Q1gt5JpdPNiy2OFgZRBnjIdOVk68kPzNhjx8+nnaf2m0S9c9b/mw6T8UTWDdNKp9kbO5rS2sjlqB6cdXe0x7RbyhVwOqvvKDccskq6yDLzj408EQObli5AQDxvBJ0SuffKT91n5+db1i4wbqXk1uQCi+w/27m3/Fhno+J/hyIAsLVvblrMBayylVf7O+1LK8N36Nus2dbzWVrAWjnAqwtAK1U6lifweJaiqRdgEVt6HIqaSC7chRlV56fSiKbZNUAoEkd+kRrIL00gLf2cJnTFEwNbDq2idI5g3C8ABu4iQWVYPUA8GqoAYCVhZW+XhKAf3CfPNpy1LSxFCdBDClxoy22BbV82aTLaGTBSEvxHljzgGXbUG1AhmQ7cguw2PHw0tbe7Q6QhXXn8jp/vVtEXcigHNx04ToLsAQ6cRtfzc3aE2VJ5kaWoPeRdSWDV/GSHy/A71hwh8Gez5k7zH0CxVjkumrKVfTopkeNuKUA5/wGAG+dc2s4CzLWhs9WrGQbA7C315K9PE7HALRUVWSD7AI8EC8tsqOu0RoIjgZOPfmkIUzxhRdSVpG7756+1lY6zWIFgoZ/9KPGMUj/2T9VxUHSn7y8PQ5cib5w4aS48NVMtQZSWQMa/Av21dtzak+wBdTSedJAeX55OHurp4Gss8rizSuPZPZ/YK0auAKIt+PkjqhEcxrHs2tGxdzFoE/O+iStOrTK19hncI3r6euh4XnMXYQlP5DJALNCcu3QPncCshLlAuzVdRH3Pk8A4dcVvHTipQYruCF39HSY2CKbrt/Ai2kCfeJKAzIwmyiAGhZxqhiZroSOsRMs37+w5AvU2tVq3PN+r9nveMJYrgzkiSoI9XSLp6ZySFsAmvTh6SRTys6pXYA9qU93To4GDv/z142svvkzZlDWxImuhIBrsDGOgd4aAGQq+/ErH7J3N/6TBgD916nmqDWgNRBfDSAjtab00QA2YA3tDVFZ3WZnecv4mCpaA2jiBORFu5Z4v+BAEP6T7Sd9BQAf3/K4sdxrp11LMytnRiw9UWBWxMQBqOBWSyKAUlFQ4RgzjI+L9xLOHXcuNbY30nsH33M1VW+ftRWRKwZCJ8S+RHw5DoYCRJbJz/lk3uI1kdv0uVkDiOEnUjyvizhPssuwyvPDMi9R67ADAHUMwPhcBe0CHB+9aq4B1kBArVwTbgGIS6Rfbgf4Rk0T0WQXjDRZll5GmmnA77fkaaaelFsO3Ll/+8Fvo5L7w4YPoxoX9EHIcpvKFC/gw+qznygwS74msF4FeJ1MQnIf6Ds3K5cqiyoNa6KNxzbS99/+vuHWCtkumHCBAYSJcsYbNJ0zeo6RcAAJSAAIuyW3CaI+MuUj9Jdtf7Fke/uc2yOy4ib6PpFBLUthdUNEUq/tJ7fTwpqFcdcMnnuRnRrfLcY/dkR2ZZWlcdyFSYEJ7ADAkI4BGJ8rKLsA92lEID6K1lyTrYFQT/8LQGQPDiIlHADc/e/BToscxIukZdIa0BpITw3Ee+OaqlrLH5ZPQz3xQapeO1luMWaZ3Jas8+zMbMNVclvDNksReJy+RL9MsgIGRUEvGH9B1JlGRT4ol+aW0peWfolgjfy9t74nNyf0/O39bxvzwYronmX3GOXX9rxmcnWV3V7RyY3ODGZR/PfFJV803LX5UC+A9lljz+LDbI9OILNqfao6Jz62Qjg0fnDkA4ce6dfc29xMR/71Xmpbs4aKzz+fKv/p/6OMnOBmIcf1f2b7M6YLgTipGgA0qSR8YgsA9kZa2PKB8jgdA5BrxsVRdgEO9bkYpLtoDaSeBrr29CexyxxeGkjhEw4ABlILWiitAa0BrYEkaACWLjLBEgeUbGscWa5EnmvwL5Haju9c3OU1vrN4446NshNYgs8mrGk2H9/sjbnL3lYWXFYvBQCKIVssAuzDqueV3a+4nMm+W1NnEz23/bm4gmj2EkS2iqCrnCFXZYFnpbNIzt5r5O9ot4D25ZMuJ/5d7n1W8wjVvaKqE/Vm5hDfs/lV8+M7QZK4n/rTn+j0s88aszc+/DAVLFpIJZf2x2D0IlKirkui5vGy9iD3lYE8k6wD1jumuoETHQNQpRV3ddoF2J2edK/kaqBt1SqlAO0bNlJvY6OyjVf2sRih3fv3U8Ovf2PEDcybOo03BeqoAcBAXQ4tjF8aQPZbTVoDQdUANqyXTbxM6U7W2GH/4xLUNWm5tAZSRQN9LqwODjYfJPwlK/4pGwAAQABJREFUmlTxwpDd8+5FdxtWsbDYa+5q9lUsMaYdMskCdEMW5iCSCuSARacXAoiniqGn4gFdQN+IwYfELW4AwMU1i2lRzSIVO2Wdak1iR5W1n6rOCdQWeXotxyMJg1cZEt2/fd1605Tt6ze4AgBhJdobGoz/CMA+EaT6XnO6txIhV1DnsAMAbV2Au80xHrUFoIcrHOECrC0APWhPd02QBvbecqsB3pmmYyEWDn/jG6Yq2xPE/mNhGMquv862W7IaNQCYLM3reeOqAQRXD6LlSVwXnUTmZ9aeSdx9K4liKKeWH8aVnRJY+dn5n6XinGIqzi2mF3a8EDGz6iE+opOu0BrQGohaAwDUkr0xVgE4WFB3n3lzibqa4hrKHZZr/OEcLn3IBosXCfh7+sOnUe0LIWkLXqBZZXX2ZRIHJl6BLMgLwA3WegDqYEG8Yv8Ky1ngQo24fpjnB2//wLIfGn626mdG+7SR0+j6GdcTEv04kdW1dRpn1a6y9lNZPcbznrYDAL1eL6t1Bq2+r7XVJFJfe5vp3Ork2jOupcc2P0b4LUcWaFWyH6uxsdSrLOdVLvOxzJFOY20BwN5BAFdeszwuyG7hsuxJP9cAYNIvgRbApQZUyTtUdRbsho0eTSM/x/Z7F15o0SO51RoATK7+9exx1MCEsgm0q3FXHGeIL2tk+ztw+kB8J/GJe5DlvGLyFfTUtqccV4oNHtzLxpeNJ8T/OtF2gt498K7jOK8dYMGDYPIgPzeK2PjKWYVT/TPgVbeJ6g8AYXndcuO+WnN4TaKmDew8ACOSCVyr7n07ZcGqC4H5/aSvLP0K/fCdH/rJMszrnHHnhMsoYL1LxiwJ10ULAOL7AZmU8V3HCd9J+dn5/DSqI0APgFHH245HNd4OyFKBTfg+hcstJ3yPbzuxzfg+xHdiZ28nbzKOsG5cWrvU0z275cQWY6ybGIAqwM4kgHSiWhPvAtfvmpIafho+qubgvyvhTj4WVL9Vn5r7KWOGVMr86kUlfS0tpu6htnbTudUJLP7uXHAnneo4ReOGj3NlNWrFy0u93efGC5+h0ld25TWtW7LyE9vkcdoCUNSOfTlDAgBDOgmIvcJ0a1I0MPZ3vx2clxny7bvtNsOar+o736HsMZG/x7wzficzcnNpWEUFZVdV8epAHgMJAK7YeYJe3HSUthw+TY1tXdTR3WcbrwcPQm9+7bxAKlgLlTwNeHULSp6k6plnjJqRMgDg3qa96kUEoNbtQ3H9iHqaPmy6kT0PG2O8TY8HABgvlcjgH+ZJZQA8XnqKlS9cJAH+aRrUQLIBQBUYMiidf6Xxw8dbusYCfPECRHqR2a9YcrIm8P0Aa0iRIJfb70xxHC9Pr5hOn5j+CeP03tfv5dWejvjube5sNqyk5YFuZIO12t2L7w4PleXgGbe9XAPOTAWE8TZ+dNOH98URYKUVWa1XNUc8Q5/IuqoqqiIkmEhn6muTLQDdAYDQSUVhhfGXzvpJ9bXJlnziekKeLAC9hSAQ5xlyZQkApD7tAjzk7oEUWHDhInUIj/xZMyl34sQUWIGziIECAE+0dNLdD6+l93Y3GJIz0FVJGaxWbMO5Jq0BWQOqB2S5j9M54i79dOVPnbrFpd0N+FRbUkv7T++Py/ypwhQByFcfXh2zuKIVDdx0kYk2HiTel/KmKh7zJYInwHaV62Ii5k70HG5igCVapmTPB3dKJMxwQ9dNv47+tOlPbrq67iNbeLke6KHjguoFdOXkK0kGkziLb7/xbV40Hb1mtFZZUorfGSbmAycAvFTJMVR95bq2brNbI+ZSySCPi/f5kZYjagDQ9PQXmxROevXCHeBwWX6ZMQQu214oGmtU1W+HFVjoRRarvrKu7KwWrXikWn1viwQAtpk/K8lYT4gBJke+9W1CgpKcCRNozE//m3LZEaS6JvJ1S4bMQZ0zagCQBfkXKSM7uJmhRTkDUdZZgANxGbQQ3jQw8eWXjAHDKiu9DQxw78AAgN29fXTbb1bS5kOnjce76dUlVFmcR69uO8beRxN9dG4NnW7vpo0HT9PR5g6jbkZNKU2uLA6werVoqa4BuHAkg8ryyshNMoihDv7h2vgB/snX+P7V9xvxpOT6dD73ClSksy7crg2WotoFmAxgzC0ACGtBWJ3JwJNbnXvpB3d7bIDxomTDsQ1ehvrW9x8W/QPtObWHHt38qImnl425CuwRmX1+4efp8c2PE3dTFdu8lnF9VECCWz4A7pDIBLHy3P6OqXh70Y9qvNs6LwlB7Hj+3cy/o+ws/y2BrK6FSj9Wfe3kdtsm34O4zohhCzkQMmNe1Ty3rFz1a12xgppfeZXy58yhkiuv8DVchisBWCfZBbiv3b0FoNs5vPZrX7OGTv3xj8awrp07qeG++6j6+9/3ykb3ZxqwBQB7eix1JI/LyPH/c285eYo36CzAKX4Bh6j42TXeXuqlgpoCAwA+tvoAbWLgH8C+//z4bPr4/DH04dFmAwCEIn903ZywPl/cdIT+5S+baPvRFrrznHq6bGaw/azDgutCymngwfUPJkVmWHQAfIznA31SFpakSRGT6ljrMU+ze7UqisYNUrWJ8ySkT50he2VRpQFURMNyqFj/ybqBm/6qg6soyC7wsszJPgeQ4KelUnVxNR1qPhSxLFhk3TrnVqMe89UNr6M3975pxLyL6OyiQgZAXAwxusCdNdbvcXw+7QggFtyP/aBYr09De4ORYRcAoJPc0cjr572D+RHTr4f9i5XiAf5BJqv1qu7HeFpuqn6r3jnwjqG2SSMm+QoAtm/YSPs+9WmDd+NDDxmxl0oZCJhIgt6jTQISTzk7d+wwse/4cLvpXD6Jx2dQniNVz2Ugz7QOOwAwwgJQA4Am3dmdRLgAi/58dgN1m9aA1oCfGggMAPjcxiPGus6ZXGGAf3aLvHj6aJoyupiu+unf6J5H19HUqhIaP7I/qL7dON02dDSw4+QO2npiq+sFBy1T7NHWozFvGl0vPs07YvOdCLdNt5sv1cYt2ZcAssNKSZOzBmQwxytQ7DxDevfAhlTWYbQrhtVVfVk9fe+t71FvyDprI8ALuPCi70/e+0lU03EApKKgwlNyi/9Z+T/K+bx8D/C5ZUav73ndqAKvdUfXyc1RnWMuL4B+ZWEl4fdKRVZyq/rKdVb68eve4fNFA5AMzxtuvKDjPC6beBkv+nYcXTTa4IWMzypS6dYKLFSN91pn9/ugksUrf7F/yxtviKfMEvBlSjgACGs/KT5ZqDUALsCd5oQ2IkgJi2f8NXU2GforzC4kfh+ZFKpPDA3YAoAMAEYcwIysrAhtyeN0FuAIFVlXaBdga93olsBq4NDXvxG9bMyyrfq7341+fJxGBgYARMIP7uqrWisebMSHjLryQrr9zPH0369up9+8vZu+/ZEZqmG6bohqQGURkkqqQJZKTf5o4PkdzxMsAONJS8csJW4N4WUeq02uFx5+9kWyAVjwaLLWwIajGwgB8PnvEVzhNBFdOvFSwmfNiaA3P4AKZO2eXD7ZmE4F/vHrI8qjqkO7lxh600dNJw68ibz9KqsSjcjfE9AfMg7H43cCc+1u3O1qOXCtvrj+Ynpg7QOm/lzPstymTgMn0H13bzc1dzWrmuNeB0tFr7SoZhG9uPNFYxjAwPnV872yMPVHYiHRRb04p5jwm8L12NHTQTIQqNKt3+CoKKQqyRRvh3x+Ul+z+V7obTjpJ3tXvHqlDMAYFAQX4L5Oc/w5EQDE/XL1lKsJ8YxxLwCYjgbgdqWgNOgkA3nykqwAwL5u8zXQWYBlzVmfaxdga93oluBqoOmJJwxLdM8Ssmc19kOuAUA7xTW1dRvNtSMGM9JlZw26vbR391JBjhmvPHPiSAMA/Nv2E3asdZvWgKMGLphwQfiB3rGz7pBSGujp62FbWrxeiA99ffnXjZhXbgFAvqmDNMgcGiQSZQuSXEGSBWDTczueC5JIgZDFrZVtrJ9FzJOblWsAT3YLV82jqgPQcsnESyyTe/A5+Fg/wEvwtPqslReUR2QalvvivLXLnKCAyxnrUZ7Lit8ts28hxMC0i5PrxAuuozfNuokOnj5Iv1zzS9NUVmP90j+fLBqAZFntMoIlKCytkPXY7b3P55SP8loBhj6xlW04BuiuhXdFAoDsHpCpoa0hbi+7+P0vz4nzfU37VNVR18lAW++pxMdiFoE1vhBZLl6fyGPIxgIQctSPqKcvLPlCIkVK2bmcAECCG3COIrRCV/9+lS88U9WHN+qjWQOyCzCL/69JayDoGsiuYqHmFL+5otz4fehtbOyvYn2zysooM09twS+OS1bZjKglSwo2b3ZWBosbw75rBdCvKHdQvCNNHTShosgkYe6wfoDwyGl/3z6aJtEnKakBr5uE13a/lpLr1EI7awBWbfEk3Gvc5cbrPEvGLKE39rxBiBPmRHizD4snZFD1e8PlNHcqtE8cMZHg+q8pORqwAwhEiQC4OLlNIyHNtWdcS79f/3txqFEGoI8/JBHhWVcjOrEKVUw8GWhRjbOq42PjaWWFuVV6VNaxB0yvv3NWaxPrEQ7DDXGZ7GRAjExYKfK+iJUpWsxeOOFCYyquW3FePkasQzka/V8w/gJ6ZfcrYVZTyqeEy9EAgBg8qXxSmEesBau1cr4q/aBNjG2L6wZANl4Ey1e/3MydZOzrMP8eJgUAlDIAQ+Y+lgUY97vV9XBalx/toS6zC3Coo4NCDKjKGDa4X/JjnqHAwwkAhF5V1NdtBgC1BaBKSxZ12gXYQjG6OsgamPjq4PODnZz4rWp6+hk68dOfUlZxMY35+c/CWdrtxiWjbdDELhmzC3NWD883zo63DP64VRTnUtGA1d8H+yPfACJJCCjyPahRrf/TGnCtAS8xj1wz1R0DoQE8rPu5WVMtqrnT7LKk6oNYWYtrFhtB51XtTnVFOUXs+7DIyLjq1Dfa9hNtqWlNjY3wzbNujnbZepwPGnC7KXbTD1YsAHRrimssJXMCgpQAoA9PC25jfVoKPtAA91m3pNKZE2jklrfcDy6xucNy5WpP51w2uLYClMIfrunZdWcbcRjhNgvXYSQeSgTJ94qoTzsLxkTI5mYOrk+57yX1lxDivGVnZhsu+LFeN5m/eA5rzbrSOrEqbuWQlG0XVhV2QHM8BOlrVYRhYTHhnECjeMgi8uyTLADRprJWFMfosloDISmZh9wLLsAqku8BHQNQpSV1XYYUciHUx1wkNWkNpIkGsoYPpxE330R1Dz9EPQ0NtP/vP0u9Tf0xWYO2xMC8MppRU0o7j7fQZpYJ+Lwpg/G6Fo0fYWQC/s3be+iKWVXswbT/7fTpjm66781dxuP8xMrioOlVyxNQDWDjgYfpxo4BM92AymklFmIPrTy40qpZ11toYH7V/LjG7bKY1lR9zrhzCPG95GyR8ubUNEhxEu94hoopA1+V6M1h4BWSBAHdWlK56WcFeIjLcrrmIsjDx6nqeJvTkcsEEB+WbZgfYCDcwQ+cPmAafu64c22/bxCoPz+7/6WnaSA7cSuj0S8OeydYks0ZPccxniOyL4Ne3f2qcVT9t/3kdnp2+7PhpnHDx9Ftc24Ln/OCyoXWSg94keKV5HuFX0uvfOLV32qtfD6rdoCqXz3zq7xbXI+QAVm14a4tx3z0e+K+drNXDwCXELO+yyhMXMgMK1ANcijdQv1WggW/kBQDEN0ga1ZpqcUIXa3SgAHuWQB8vL8M9KE+hMQw2gKQq8j7UXYBlhLteGeoR2gNBE8DufX1NOKTN9OJ//0FNfzmNzTqi18MnJCBsQBcVl/OXDvYw+TWYyYl3bRkrHG+6VATXfrjt+h7z26h//fkRrr0v940AEM0XjvP2krAxEyfDHkN/OPif6S7F9+dsnro7VO/kUzZBSVI8F2Nu+I2032r76OHNjzkyB+uuw+ufzCin7w5jegwUPHwhofpx+/+2Piz6uNHPRJcBJVumHEDXT/9egLAItLxtuPkxgpTHKPL/migJLfEYGSXJECcCeCLfP3EdrEMKzErcrLEUwGNdsCPW2CpOLfYyKxZVVxFNSU1RgIRWUa365PH4dxORrG/237iGDdlWAAi4QSATivC3LA2wzUXk1fw/hywkr/brGTGSw24fatIDuEQzQsQ+SULlw/zAexMNlnphcvl1M77xfuIz1RtqXvL1WjlUcXaS7QbcJ8iCQjWo5It2nVGM06OAWjIxABATd40YOXea+KiAAhV47QFoElr9ifaBdheP7o1bTRQuGyZsZbml14O5JoCYwF48fTR9OOXtxNi/e1taCVk+QWdP7WSrptfS39avZ/2sPpfvdW/kecvvpdPqqCbF9cFUrlaqORpQH7g55J8+41v82JKHlcfXp2Scqez0Cfb3WcolDfEXvWSCHe1ZGXjdNIFXNCmjpxqdCvNK42wsEIcRbjCaXd+ImTI3XJii5NKfWnnMePcghQAEQCQwZ0Q99qK/StMceEgFAdouJWZSlCr73jeVwUoqUBB3h/xOP+y7S/8NOLIZYpoiKLCCbx0w9JPecT58BkCIT4ffm8Qb1EmrnunLMS8Hx/vRWZ+P31s2scMGTAW108GBDlvL0fOG2MQHxBZbBvbGw1Ad83hNV5Y+dL3WKv5xbfM1Ive5LHxOEcSHqc4nrHM29fOrOwk6mGxlbJrEveyv9cCVEMcwGSSHAMQslhZKyZTzqDPrbLuk2VWuQCr3IZ1DEBZc9bnkVmA+W7eeoxu0RpIRQ1kFvQnte0+fDiQ4gcGACzNz6a3/+l8pZK+//FZNK9uOP1h1X7afrSFPQz20TgGEF47bwzdfuY4ypTfKCi56EqtAa0BrYHgaUDeJCdbQqdNfTzlgzXZ6c7TEVOMLBhJAGhAyH6KzbpM2NSPKRkTkUFV7jcUzqErWKe9vCv+bx553DEnkOKaqdcYLrMIwwAaXzbeOCKL6r+9+W9Gmf/HY1HafTb+tu9vBJdSFQGguKj+oogmOxkBKtuRCBrZ9bNrO6PiDAPEUoGTfJydjLwPjn7II/JDGXLxxCoIVXDpxEvpue3PETJfy4SXGVYvNLhscjuvl3nh3Opa4z6OlSLkYGAiJ1h0wrIYtP7oekoGAHiw+SAXJyWO10y7hv6w8Q9hWXkyl3BFjIWQ5AIMdr2NkXHAY5zGdnifIgkIBvS1tduOi3djnyJunRVYGW9ZUpm/KwBQcvXFelXjNADo4U7QLsAelKW7prIGOrb0v4QPaoKmwACAThf5+oVjCX+atAa0BtxrYET+CPJioeaec+r0BJhgtbm0WgUsqAAIvHvgXasuUdXLcuw9tddwo4uK2RAaNLtytpFEAEvG9Xx086PK1cv6VXYaIpVnjT2Llo5ZSj9b9bO4fQfAVfSOBXcYGi3LK7PV7OzRs5XtcDmV6VDzIXpo/UNUUVghN4XPo8n4rAKgOOBmB8qFJ42xcN306xw5AMQWqThHHeOYyy32jbUsWyYuqF5Ac0fPpYb2Bvr5qp+b2Mt9TY0DJ3IfLzJ76auaW6yTQ0Dg/kolUt23yZQf1tj4btl6Yqvx0gX3iZ+kcrMNjgtwki0ALWIA+qn/ocAr1NXtvEyVC7ACgNUuwM6qDPeQDXZYHF1NWgPppoGuAwfo+P/8DO4slDe133MpaGtMGQAwaIrT8gRbA/Ib/2BLGz/phjr4F61mkbADMcH8BgBlefac2iNXuTpH3KoPjnzgqm86dHIL7KXy5x6WcX67eANcs3N7jfXeEPVt5a6LpA9IeuGVkEACf9EQ3BNhKVqYY04aYAcqqYBIuJ9ijfgXTew5WXZu3QpAB0lAVMkvuEs1H6vKZoy2eIBCqs8Z9MLlxJy4n6DHfq2o3be4nl/a9RJfhnG0A23Fe8k0yIeT/af3m7h4+V1E4i1QQXa/O4+JUYJOuD4TNJ3jNLgnLpl4ifHn2DmKDnIWYLBIOAAYVBdgZRbg5IKSUVzipA9RWfLJQqni/anGaQtAWXPW55EuwBoAtNaWbgmKBk49+aSzKCyjde/pJurYuImaX32VjN8x9qxUdsP1zmOT0EMDgElQup5Sa0BrILEaeGXXK54njMem60jLEUIiFxXY4EXAeGz+vcyf6L4iOKACKSAPByUSLZtf8wEk8wsAjMe9q1qneC3EMu8L120rN13eB0dY3yGGo58kW5+BN+LbAcgTY65xl2TVZ2rmqJnGfeWXXD9650dhVrfOvjXsBh2uZAUZsFWtA/3jcY2t5oJ1JxJocVLpirf5dfRzDjkmJgf1ZFmRpV2myyddLlcl/NxPXSRc+CgmDLIFoAqcjGKJUQ/RSUCiVp1pYKi7y3RunMA9VchKG+pRhD7QFoCRevNSE+ECrH6J5IWl7qs1EG8NHP7nrxvWfK7nYS+OQcgEXHJ58p8hVHJrAFClFV2nNaA1kFYa8JLYApYeflj7WClQBErisYm3mjdd6rc3WFuFiUBhqq13b9PeCJHvPfdeI+tzLMBgPHWCLLDgb3Ufy9ZsEQtMcAXkRJzJpo4mIx4hPotcRhl4g2jfeuNbYQm/sPgL4fh44UpWQNZsxI7ziwCanj/+fAMIhExws1ZRW7d/Vj+ImYi5uKWfPB/09r+r/teUYOfv5/09ebVOVOkYc7V3t9PiMYvD1pa4p5Bl2S9CPEORrORGPEC4ziO+JO6Lq6dcLQ6LW/m8cefRa3tes+Rv9fmyHJDCDUi8oEq00NsYGfc1nsvsbW1Rsg9iDECrjMXKBehKQwMRlnzsOy4jL49CYpKXXkUCJDkuIBtHWZFhLLSaLTQguQCH2AtxTVoDKaGBAVDPSdbMkhIqWLCAym68kYrOOtOpe9LaAwcA7jjWTA+/t59W7TlJ+062UWtnD3tQt39DgIejnd8LJsKatCurJ9Ya0BqISgMAAK02qlExlAYNNWsOafm2p9xFUu4kgqZ2bqHI5pluFA34B0Bq47GNhpso4rfFk3BtrO5pK0BJlidWgEO28AJ/8Z4R57t51s3iabiMZCZISAJZAK7JceMaOxqVACDirIrkFAuR97Vac3lBOZ1ddzbvFvcjEpO4iU1opU8vAgJoVFFrdyu9ufdNUxNA0HiRHSiOhBaLaxYbVtqJcvt10q3V5yte+kkm3z5FAhDIo12A+6+KtgD05+6UYwDCjRfB+sXdptIFWLIARPw/q+9yfyRNLy6yCzDb4KfXAvVq0lIDE182hzNRLpJZt2YWFlIWAwBTgQIFAP789R30Xy99yFzknB6HJNU6AIRSb306BDTg8Q4aAhqxX2J9WT19dOpHCRuxX7z/C/vOUis2arAEgtVEOpDd5tDv9ak2dtziJx3BrGj1J14Tlc7AF/XH245HO0VajXv/0Pu+rOfGGTfSIxsfseXFr4d4jfgAZDd9aedLBhiH9mkV02hsqf/JvFRAI+JrzqqcxUVxPBblFNEnpn/C6LevaV8EAGjFQP6tSbXNIL9+Vuuzqsc6VQAZEvZYEc8YLbdHK4PMx+rcK39YAiaSVJ8dcf5Uu6dE2b2WQ+1qy9aEA4BWWYDb/Q1V4Fk/yhiArV7ZDPn+sguwAQBKlnxKF2DJAlDH//N4K0k6Fl2uPXLS3bUGEqaB7JqahM2VqIkCAwA+s/4w/ecL24x1Z7IHy4V1ZTStqoRK8rOZNU6i1KHnSRcNFGabg7+ny7ritY6djTvpxZ0vUkuX2u3Fat7J5ZMNaxXZesOqf6rVI2ZYd1+3r2I7beYwJ6iD/bMiABRDid7Y+4aRifTjZ3zc1joTcfSaOpvSQjWji0YndR0Ad6aMnOIog9P9/Pb+t8M83jnwDn1xyReJx93jDV4BGj6OH1UyfNjwoScAkPPC0S5ZhdjPrgxrNyQjsaJY12zF12u9SncqHjJIBfnlJCsYBwtGznPqyKlGpljOz8qykffn/XCUgVWxLdZyPHnHKptqfFDuFZVsftf1dah/9xIPAKqfhfosAEq/9WDFr68r8julzyJhiRUPXc++X1RA3jCzK2+oJ/LZT3ZP1xmAvd1NGfKGXmcB9qZA3VtrwCcNBAYA/M3bu40ljS7Jo9/cvpCmjk4NE0qfroNm47MGEE8IFmleYr+JIiBI+MqDK8Uq38oTR0z0ZYPpm0ADjDYc2+CZJTbZIHlz6JlRQAfE0xXYaslu7tl4u3VayZbMeiRPAdldk6umXEW/X//7ZIrp29yXTbzMN17RMPL6mUaCGzekun49fZGxltzw4n0mjZgUEYfPq/ycF45exsp9OViDGHbRZvkWZYlXGdcBsnN5neaxAs2geyu3fMTT23tqr5HgZUzJGEtAViWDrFcn+ezaVQCjXf9Et1npNtFyBGE+qxh7iY4BaAWqmWLEJUFhoc7I5BV9bdoC0OulUAOA0paYxaOUSTlO7qTPrTXAfndECmkXYFEduqw1kDANSN92CZs3YqKtR5rZgyjRly+arMG/CO3oimg0UD+inj448oHnobBqQ+a/xvZGy42NZ6YDA2qKa+iKSVfQT977iSMLbIpSYWMAoBSufkGlSydeSs/veN5RPMTCgishXAE5xWPjqNrs8vliOdptxGPhG7SxKgAJMuJaAVz3SufUnWMkWnhh5wuuhiKr7S2zbzGAk0c3P0qbj292Nc5Lp4XVC6lueJ1yCFzEE+Eezr97ZoyaYcQTlIXBfSxmSHWbxVd1/ews5eR5VeeQ8fEtj6uaIuoQ2w/gkvGPHeGSLLum8rWLg9/a+xZNKJsgVhll1N254E6jjHE8qUi8PudcAMgdrSUwEnjUlPS7tLgB2gC+yxmCOWgrZzQX+QH0Q/ZgvNRAchPVtefriefxRNsJE3v53NSYhBNRZ6rpeVgIVVu61YU61C62gbEAbFPLl6jroGMA+qNpJZAnZahVugArYgD6I9EQ4SLpWLsAD5HrrpcZOA0EBgAcltXv53tGtbb8C9xdkqICqeITJXspAMrcgH+Qc27VXFpzeE1SRAZICes+K8sOUahntz8rnqZsee7oueEsmIhpiEyR8d7E+6ksN9fKz/kSzYuDsX6DCHBHlbOE2q0NALHfMsjz5Wfny1Xhc7iI27mHhztaFKwAPbk7QMYntz6pBP/w2fj8ws+bXHndflb80p2YqZvfG+IaVCAe2h9a/xD1hgYtO+5YcAfJ7tYqQEYGwPhcAA8riyr5qeujlXyuGcTQEbEyAcphnQCanX4rOdgnTskBX6frjnvZ7n4GT9X1Ayjs5XMpyiaXD5w+YKriluumyiSeHGo+ZDu7Sj+2A1K4sc8ixl4fy87ax8CXTJZ0Id4U6usjzKciK/lUff2uw+dVBQD2ahdgz6pWAoDsJaJIShdgleuwOEiX7TWgXYDt9aNbk6qBHRde5P/8ME546UX/+cbIMTAA4PiRhbRu/yk61RYZcyHGNerhQ1QDThsTWS1IhAFaVrvMON4480bj+IO3f5AQixtjMuE/N5ZFCLi+7ug6YVTsRWysF9YsNKyiUgFUisUSRtTWQxseCp8C3IAe4rHxigfPsOBDoOAXgMRVBSBGBfjw9mQcnb67YrECrCiocL0kKwtqAOQRcfykzRMmUcVk9Ov6iTra37Tf9ZpE8A+DYOkdAQCye0Imr59bWBMDrMU46EumZN5zAHY5fXrup6mgtICfKo9e1h4NsCleSy5AQ1uDyRqb16fjETF47Qj3ipdrYMcr6G1WLsCQu7fxFGVWjor7EqzAP0xs1xZvwWTQis9n5a7M2/VRoQEZyMvJjnwOULkAawtAhTLdV8lZgLULsHvd6Z7x10D3wTh4symejeO/EucZAgMAXjtvDH3AAMAXNx2hMyeOdJZc99AacNCAl41mWV4ZfXL2Jw2O2KyJGzYvfBxEctUMUG/O6Dn0u3W/s+1fVVTlO/iHCTt7+oNMJ8LN0HaBLhujdYNzw161MXUzDn3gKgqgZuuJrW6H6H42GuDXwurzyNttWJia8PmBGyRcE5s6mkxtdicicAPwGS6f0cTPtJvDqQ0Zu/+w8Q9O3SLaAchxy62Ixhgr3Orf6vrFMr0qCZF4nex4wyob2YlFcjtWHCOXb5p1U7gKIKNby+/wIIeCW307sHHVrJqL6wifH3wGAFDh3+nO06546k6DGoD+ZGB6sLU/IYrqGoh90qVs5QKM9cENODsRAGCLOgEIZEhmEhCV9Z8hk0XGYrRpUmsgAkzNZi9revtMnUM9kbFp5XE6C7BJZc4n2gXYWUe6R9I0UPrRjyZt7kRPHBgA8PqFtfTUukP0yMr9tHxSBV14hneXmkQrT88XbA14eWMuJl743lvfS+rCEDcJf07kZX1OvMR2nkVV1InYnmplbFQBxkUTkL+1O/rg2tiwLaheEDMAePOsm9MmsUUs9w6/360AJKt6qzmvnHxlOA7a+o71Vt0s69ceXktv7HnDsj2WBr5WFQ8nd0rE5bNzy3/3wLsqtjHXyXH0wBBWcDJ5vU7yeNW5Sl9uLdFUwIpqLAe8VPM71anWrJrDiU882t3IYadfxE59a99bQKkMWndkHV095WpPoqr4e2Lg0LmutI72Nu0N94omVmh4cBwKyG7+x01/jAPn1GNp52KbqDiAdhZ1oSTGALQEALULsOcbXQbyMrNzKJRhBvx0DEDPanUeILkAhwaSuzkP1D20BuKvgep/T+7+P/4rHJwh8ul8sC2hpeysTPrlLQvoK39aR5/7/Wq6alYVXTGrmuAanJ9jTs2uEqxmuHXMJFV/XZf+GlBt7FJh1diQnWw/6ShqdXE1OcUOcmRi0QEudV7c6sBmXtU8QvbkX7z/Cwuuyat2inElSxbNvYMx4ma6rbuNinOKTaxlvmJ/U0fhBJZqmlicMPYPpAJTSnJLqDSv1JOafrnml4aLJq4BPkteCXHR4mVNJ8oCa2DRFRfghRUYxa2HrQBAN/ebOLeXspyoAOBfPAFAETTi94Yor5WOxD5WZdVYr7pD4qHVh1bHzQW4uy9x4VJUnznuAu5VLyqdq66fql+0dUgE9eu1vyboDPErL5oQhzg/0QrHxiHx2PKxy424u4gxCqtUuI+DxPvcqEjz//raOyxXmDAA0M4C0CI2oKXQPjaEJPdTzhqAJb6z5HsF9U3PPENZw4dT8UUXRbTz8UPxKAOAsOSL+C7rNQOC0JNq3FDUX7Rrll2AWXapaFnpcVoDWgMxaCAwACDWUJqfTbefOY65Ajca1oCwCHRD+NHb+b3L3XTVfYaQBrxukJDp8P/W/V8gNOQmSHl5fnncZH1g7QNR8Y73Ri4aoWCdosre6YYXMsS+sdfZymtxzWJ67+B7JpZHW49GPlCaeuiTaDSgAiNUgI0b3vw7wosbOSyJ4Natcjt1M6ebPuLnSF6b2CbygkUjLE4TQSoZ5DrIHbGhYsLJ/bzKi3ANIBFc39awzSsb2/4queXrYMuANQIg5veXqq9qDlU/qzq/Xv4cbj5sZEK2mgf1+MyJQHRtSW1E3EQ+XgYheH0yj1XFVYRkL0gGUltaSyPyRyRTnIi5kUn5ggkXGH8RjUOsws7FtrexMSHa6LUDAC2SlCRCsL7O/vAsEXOxpCWhjg7KyB80hEAikz033UydW/tDkJR/5tM06p57IoYOlQqAp4e//W1qfuFFyp85k/LYn0gZLAZgBvvNEsmVCzAbp8mDBrIkgx52n2rSGtAaSLwGAgUAfuuvm+h3K/YYWjB/DTsoRvrSduitm4eIBradcL8phOUaNmSim1Cy1GRlvSPLg02DJmcNwBJPBRo5jyQ6d9y5huuw3X3xpSVfMqzPZABQxV/eHKsspORx8hi5faiccz0AzN1yYovlsqFTVdZSywEeG1q6WugvW/+SEOs/iCYDRVwPsthugTW8OGhob5CHx3wuf8aQNVcFmqnkB3D5/qH3XcmAeH3gO3XkVNv+st5sO0uNKrm98lPxEKdxahf7xrO89shaWjxmseMUcOuFKy1ATYCBnPxYh+qe8KpvLo/VsbygnPCnKdgaCAXBAtDGpdbORTnemrWyAMS8sPbLFADA5ldeCYN/aD/54O+HNADY/Nrr1PTY41AFta5YQa3vmV/YEmIA9gxmh0c/Vy7AzHVYk3sNZMguwOw5QZPWQCpqAM8+3fv3U29TfwzxrNJSyh4zhjLkOJcBXVxgAMAn1h6g3w6Af0W5w+iS6aNp6uhiKmFWgZkBzaAS0GuqxRrQgLwhtVPMlPIpzBI9tX6I3AKFduseCm3I5uvlXhB1go3p9FHTbYFhft/AqkR03Z45aqYSABH5z6+aTy/ufFGsiijDtfLOBXeG6yHTz1f9PHw+VAoc4IILnx3lD8unVI9fKQIiMsDC9SDrYOOxjZSdpchkKHQEL7gY2gGAt8y+xfgu/P363wsjzUVRPt4i18UC4OAawm3zia1PcPbh44r9K4wyXFDrhteF6+UCtxSU692cq2SXr4MTHxUPcYxTu9g3nmWr+0meE9+hc6vmytX6XGvAVw3YAWyJcwG2jv1rJ5+vilAws4oBiK5G3MKRgwkUW15+2cTBbqypY5qedGzebF6ZlOHXSOYhZQYO9USGWYhwAdYWgGa9Op2x3xETaRdgkzr0SfA10PLW36jxoYeobeVK6mOW1yJl5uVRweLFVHbTTVR01pliU+DKgQEAf7tir6Gc+ooieuTvl1BFcW7glKUFSl8N/OaD36Tv4hK0MrcbyQSJE54GG1eAgNGS08afb+QBSIgAIDLMImGDAQQyOy6QrCM+1k42yF9ZpJMicYBJBea60aOdjr22cVm8joumv7w2zL3u6LoIVrtP7Sb82RGAUSdwFMBZWX6/m60VL/k+Rj9VHQfHrfjwevkzNqtyFs0ePZtWHVpluG3yfuJR1ovYhjKy07ohuITKJMuDdqf5ZB67GnfJVaZzHkPPVJmEE7/vZdV9kIRl6SlTVAO2LsAsC3AiqM/GBTjEYgDCvTYZVh52IJ4BAArK6dwZ+f2D7zW/P+/ClIEu9jU328pnxAAcJm2JJZAQDGQrTJ0F2FatkY2ydZR2AY7Uka4JpAbw2T/0T/9Mp59/vl8+9n0qE14QtbzxhvFXctllhKQiGTn2Rgsyj0SdS992iZo2cp5dx1qMEO9fvHCSBv8i1aNrotDAUH3QiUJVvg0Jqs7hsuZkaRetEqxADjxsY5N/7RnXhlnLwIJ8Hu6oCxEa4MACrNySTVyWeMkh8pfvEbQhBmG8CAChEwComlsFzFp9NlTjvdY58bb6LrpwwoX08q5+65jRRaNp0ohJEVOrMhpHdHKoONVhD1Y4WbI6sKcZo2YQrD5jJfFei4YXQFqR7OIeiv2cyrHK5cRftwdTA7YuwAmKAdjXZm0BCK0Z8fYKChKuwL7OLss5IwHAnRF9Yb0W1M1ohLBRVnTu3s2scx6mYcwacsTtt1Fmbr8xSW+LMwCYkWXeEitdgCUrwXTXZ5SXwXKY7ALM0HTLvrpBayBIGjh4z1epGZbVAP7Yy4LCZUspf9Ys9l1TYdT1NJygjvUbjBADiB96+rnnKMReIoz58X8FaRlhWczfduHqxBeGZWUYkyLrryatAT80oDcQfmgxPXhsOrYp6oU4Wf48uO5Bw9pIFZR/58mdBFdKzgPZar+89MthWZxADN4R4OXeU/1W0rxuqB05oIPYbzfNvIke2vBQWAWIy9fZ00kAbni/cGMcComYg4uNxAUidfZ2EjIB7zi5Q6xOaFm1flwDmXpD5phKcjs/558Pfs75w0VeXj/vIwOjvJ4fVYAk2s4ae5aR9bm1q9WII8jn4uNwVGWFBuDmJznJ7zQXEhQhec3pztOGvMdbj9smHXHiF227lwQ6VnPA5Vumwhz9LCjrZCic27nYJs4FOPK7TNQ9ZMxMAgAY6rJIAsKEExOXwFIlpEhWYlivBdQaRdRvtGW44+254UbqG4jJ1X34MFV9616DXV+z/TWFJV+GZAGocgHukzIxawtAj1dLcgEOaRdgjwrU3ZOhgebXX6fml15iri4Zhotv9Xe/Q9k1NUpRug8dokPf+Aa1vfseNb/4omENWHTOOcq+yayUnPGTJwpcf0HHm61/4JInnZ45FTUwbvi4VBRbyxwHDcgAg9MUKlDAakxTZxPtbNxJHT3mWBC8vzi3vOkX23h/1RGuxQebD4b/VH3SvU4E9FXWUwDGQJ+d/1n6ytKvUGluacqqRLz/ZCAEVmuiLlSLBEgKgAhJG+JBTvPzObMzY7PWVLnnct7iZ2fu6MjYdFYAIMYjkczMyplGzETOTzyq1qeqE8d4LbsF/634VhRW0F0L76K7F91Nn577aVoyZolVVyrILiDEElWReK+p2pNV57e+k7UOPa83DfR1tFsOSBQA2GuTBATC9TE34GSQvQvwoEydOyOt/yCv3fhkrMfvOds/WBcG/8C75dVXw1O4cQGmYVJiPZULsGQBmJnGgGpYeX4WtAuwn9rUvBKkgaYnnjRmyp06hcb+8n5L8A+dsquraez991PutP5Edaf+HBnLOkFi204TGADwEwvGGFGynlp3yFZg3ag14FYDKisOt2PTqd+Vk6+kqyZflU5LSuha1h2JjLfmlwAyICjzrSzsj/3n1E8el6rndqAdsr9ysouJiCzAAAOtAFnOI5ajHTjhFG8SCYfiTbCcO2/8eUYWa69z5WZFF393TMkYEi25kBQHCUUun3S5kdDj4vqLjbJKnjWH15iqj7YcNc7t7vu1h9eGxyyvW0486QcA0q8u+6opU224o8vC5PLJVFHA3DoE8gMow0up8cPHU31ZPbnJAC5MryzC4hWZbZERHgAgLIxVhHvunmX30NeXfz2i2e5ejugcpwoRzI3TFJptimgg1JZ8ALCvxd4FuM9Gxniqua/T2kBCdAHu2KIOESHHr4unrMngLQOzPDsnZBEtJFWywZU3wgW4uyeiq6xDbQEYoSL7CjkLcJ87LwF7prpVayC+Gmhfx/aBzPqv/Pbbyc1nHn3Kb/+U4RpsjI2veFFxD4wL8PULx9JLm4/Sk2sP0uwxw+nWZeOiWpAepDWgNTCoASSgWFC9wKj464d/HWyIUykIm0l5aWJiDrnNzfmJthNuukX0QSwsGTSQN7rHWo9FjBMrYKkES6FoZRB5pXJ5YfVCw+2Vr0EFDPF7b9uJbcrssXxsrEfMI19XzhPx5eBieu/r9/Iq0xGWWDfOvNGynXfma8G5WMY51m41P9pB/D4D4FScU+yY+KN/VP//TrzRC5mEZQII9ZGpH6Hntj9nAFJ48VCaV0qLahbJXR3PkcwEfLhVp2qAmMkYYOPnF36e4IZcnFscM7iGOJNY4/G246qpo667bc5tUY91GghL0TsW3GGEClj9/7P3HnByFFf++NuZzXm1Wq1WabUKSEIClEBImChyBmMDxtgEG5+xf05nnM7ncOezffb9z+mcTcacOQwYYzCYYDA5KQshlOMq7Gpznpn91+vZmq1+XdVhpmemZ1Wlz6i70qtXr3tmp7/zfe81v21yEcdrqgIc3Vxvu7Vl70W78W77UtXL7Tp6XLAsYOsC3NlpxFTKCxOmls9bsEsCgksN942y7Xxe2lbcsMsYgP2bNknljHUGIAXnsI6gKcYBdMMAtLgAu2AA6hiA0ltN2ZhHXIDZF1zlWN2hLRAUC0SPHDFUKZo507VKhTOajLHRDMWuda3YyMDAAICvb2+FG1Y0QWvPIHz7sY3w6Jp9cMkJkwBjApYUOP+xXzaj1uve9XhtgTFvgfWH1hvxoZZPXW4Eu99yZEva9owPbOhmhgyoweggDEWHoGfI/pf0tCkjCEZdslGe2/GcwYCyW1sGTiJzFR+qEfhDMAPtKIIdKA+Tmqw5sMZO9Jjq44BWEDaF9zkF5bheqnbej9f16W0sjohNOavpLMAsuKqCtnCzDs5HXe1cYWVrOMnGOSpQD12P8eVHeX3f657EIGiXTPIS1SInTj4RkAnI771pVdNUQ6Xtp0w9BV7e83Ki7/K5lyfO03WCADMyZXe274St7B8vdtfUro/PT/cxXSBiuvXW8v23AMZxUxb2+RllIGB+TY1yiB8dIptOJo8yzWRj0tFmB+CJOg8oAEAavy4dOmZTpixGYozdL6G6OnACdQ1Wj8UFWMYAHDJt0Q0byDThaK9oF+Cj/Q7Iyf2HSkogyjKJewlDwWORhorl4VeybYjAAIDX/PY19lAzWtbsaQd8uSn4kLPtuxe6GarHaAscdRbAGHVYxpeOh3QCgLgGAlb4QOmUARPHZrIgKyzZgiy8za3JzacAnyxRgqgXggw3LWK0caFgcgtaVGweOm6s1LMJEIhZY/2wJ70nqEwO/PJ2/PsWtMJBMb/0qi2ptYDcfslOVs6xdccmO9WYhyDp9rbt0NzdbPz4kqo8L8rQ62N3D9n1uVmTruVmjpsxQQAm3eipx/hrgZgDuy7a1p5+ALDbPmGEHUvRX2uYpckALj6CA4D4t7L/XYULsA2DkMvJ5SNlAOJe8KE9zDICO7oAy5KAyFyAh8w/KGsGoLc7Ji9sjjw2rLMAezOgHp0VCxQ2NUHfunVGZt+yFStc6dDxxBPGOJwbxBIYABCNkzQRmP3B00VbgFogXQ8mdJ2g1/mD1NFsD3wI91Kqi6sTwzGmWLIAYN+QOp4RLuDm4dvNmISyR8mJ7F7mdpL1JWsWdJ/FjLvPbH/GJIKvZWp0UXGj2/M7nzfF7uPvXy4eH/C6Brt4VXoU1xHPpYNJI9+bHSi3bPIyMiu1Kl8zNSnBmo3uz5iQBjMhh/PCrt7rfu2AAubiPYQMYzFjeboSxXjZC/6ggclM+L2K+qviGXqRq8fmngWG+2wYgGw7XhgYye4+2uMAAAY4BuDQvn1KttswAa+StU9Q58kYjhgH0MiILHHnFfeRVyCJASiZMzyoGYCi3TyfaxdgzybTE7JvgfKzzgKM5YcJPUoWLYbqK6+wVQrHdWDyD/YDfsXZK23HZqszMADg/3785GzZQK+rLZCzFkBXwXUH19nqn6mH61SzWtpuIsVO8QHYSRTG/soWw44+uDvperT0c2DAzX5FcMPNeLsxuK7smqjup6e3P20CV6jsBRMWAE9wQftU9T2de0xdmHHaaY+YuAbXwfd+50Cnab5The/N7nMD4/3p4mwBtGF+Xua/Zh3oPmBSToxlSOM3out0KkX2/vAqD+2EyUx00RZwYtdF29vSbqRYj32Mv+y5AJvZZ6IhOANQFf8Px8oYcqKMXD+X7Q9j/0W77AFd3De68uYRF+DhiBnsw3HDJAuwdgFGq3go2gXYg7H00KBYYNyHr4O2++6DSEsLNH/969D51JMMBHw/lJxwPOTXxr+7RFpbGUi4Dtof+iP0vMTCv7AfMvPr66HmuuuCsg2THpn/ZmpafrRyso7hN2oMfeaLBTYe2uiLnKAKQTBhxdQVjgDgG/veAMyu+tre15RbQZYbxqhCd9M719ypHGfXgS7G6SwXzb4IMMbVg+886HkZL3HQ/HigdasgB1vsxsvGZFJHO9387uPu6lQu3a9dUhS83/0q6LL967d/bRKHQLcdOLbxsPpz5639b5lkJVNxShyDMje1bDJeMvmF4UIjRqesD9sweQ0WjEWImZT/vPnPRj2d/8nu8XSuN9ZlU9AYYwLyQt9Lqdp+atVU6DgUDzOBa2DcRF20BZKxwHAsBsMkBiC6WIrADroAp7vQeHGh8nITq87JTTld+tnFAOSsxQFFBmDUyW5+unTOpFxZkpRoZxe7dvaMedQxHgOQPBJHrBlqxXvRmMfuT13cWyCPZgHWLsDujadHZs0CodJSmPqrX8JultkX49D2vPiS8VIqxMC/cGWlMQfjBwaxmJ3xg6ih1klbIEkLYFbEsVzwwY0+zMn2G4lF4K9b/yrrSrQhY2R182pY1bwq0eb1hMe388LW8rIGgi7oTpdM8QIAUvl2YA8dm6m6yOjJ1JrZXGf1gdXw4q4XEyr0DFqTy7gFMs6fdT5MrZyakJXMidu1kpGd7jmUAUbXQ9APC8asW9ywmHbreo5bgH4+p/r5VhAyMwjRdVwXbYFkLEDBP5SR3zDRJCrdLsDDkYgFhMxnMeTEYriUig0ZOrdz4XXDAJS5yDqpPszcYNH1bXDvXqehWe+n4BwqFOvqdMwAjOMMBmDYDADivUCLZgBSi3isaxdgjwbTw4NigeJjj4WmP/8ZKs49FwCZrAzkk75YX8V557Gxj0LxXH+S4qXDBuZPu3SsoGVqC2TJAmdMPyPpTKnz6+aDHZMnlS3NGz9Pyc7xIjfVBze6ltesm3S+GzCSzvFSryutA6cECip5ixoWAcZWy2RBVuWUyim2S/ZFzDECKXNHNXl3x25V15ht58AUbjCVex9ZpJip1q2tZQZNZX2ZPNqGTNyi/CLa7EvdyVU/3e9jXzahhSRtAXp9U/lxRKYEBRhlY3SbtoDMAjL334KGSTC0a/TvXbpdgDmQJuqXP2ECDO7cmWjKlgtwbMCaEIwrxd2WVQlAcJyMIcfny474WbHn4x+HnldeBWAuspP/8/tQeWFwEy7KAEBkALp3ATY/EiP4SQtdQycBoRZyqGsXYAcD6e4gW6CgfgJM+cmPIXL4MPS8/gYMbNkC0Y44Kz1cVQ1Fs2dD6UknQgH7mxH0Yv60C5C26/d2wEtbW+C9g13Q3huPe1FdWgjH1FfA+2aNh+OmVAVIW61KEC2AiRyuO+46eLv5bXi35V3XKmLQ/w/M/wBEN0Q9zXOzAIJYH5z/Qfj2C992M9x2TNBYSPjgh/HG3Lgo2m5M0dlY3QjJMN9WNq2EpZOWOgKAM2tmGsBScb45ZXuydsYg9tOrpxsg4N7Ovcau0K1SLB39o65zYrt4nm6wSVwryOd+2uGEiScAZndGMAyBxXvX3et66/i58uHjPwwv7HwBkJmYjrLmwBpYNkWeaKO+rB7sXKCd9HECAKkrP2azFd2q8b3kd0nmfe23DmNJ3pzaOabERYsmLkps75oF1xhMany4x3+UwZcY6PLEz/elyyX1sDFqgZgkAUhBQ4Npt+lmAFL3X1w8v67OpEMsS0lA7AA8BC4jbW0QaVYnPKPglWlTkkr/hg1x8A/7WOy71jvvyjkA0GAAunEBRldeEgMQopoBKLktUmqiLsCgXYBTsqeenB0L4N+Eqosvys7iPq0aOADw3QOd8NWH18PaPeo4Hz98CmDh1Gr47pXHwdyJlT6ZQosZixaYXTsb8PWt578ViO3hg65b8G9a1TSwY3r5zdwQDYTsSV4wfpQYQ4q30yM+UA5FrUGT6bhU6smCcSUFJXB64+nwwq4XlMufN+u8RB+6TfNEIHaxExMTFCf4cHzDwhtgc8tmQB0QdNIlPRbwAkSgGyx3hRWZhW40m1A2wXC9Txf4R3U4Z8Y5gMlFsOD9v3LGypTYyXYAICYVqiiqoCoEsu7Erg2k0hlSCu8RZLj2DvUCZrI+rfG0xMoIHuPnG2fq4Y9SqSYCSQhnJ5RhKPbpc20BOwsM91mTb+RPrDdNSTcAGGVAGi3h2nGmJhlT0TQgTRW7GH4IAA5s3my78vCgmkEomxg5dMjUTOumzgBUZC7SBgOw22USEOoCPCQBAAfNiVg0A9DjhScuwMPRmEcBeri2gLaAHxYIFAD40pYWuPnuNxmIwAIBj+yugNGFq0sLjHpH7xALUB7/sFjNAMLL/udluOOGE+EUxgjURVsgVQvggxKWJQ1LjONlcy4DTDzxhw1/gH1d+4y2TP5nB/6hHgh48Ic4P/VqKG8AEQD8wcs/cCXeDlhwJcDFIARzkYHV3j/6AwEyWHjiAjsRTi6Vv3jzF4npn1n2GRhXEv/Sjw/LyRQOViKQOH/CfKkIN9cvnUCvVKmANnJ7+q1eMoBFKqCwG/1FMHP51OWA9wAya5G5iPdlOC9siYeJ7FJuo2d3PKtcBpmpPF4nHXTJMZfQpoRM3pGMvfhcfcyMBRCkvvXEW+Fwz2GoL683kifxlR/Y+IDp8/NDx30opcQd/J7j8vVRWyBZC8RoApDiYj9UILEAAEAASURBVMgfZ44pme4kILFuMwAYKisDfIklay7ANgAeAoD9NglAUH+vDMBhkgSDxr8TbRKEc5mLdNSIAegSAMw3PxJLXYB1FuDULrV2AU7Nfj7ONrLWrlsH/evXQ9/6DcaR/8BSdfnlMOn733O9GsYIbbv3XsYYfgWG9u03fghEN9iyU1ZAzbXXGq6xroUpBg7t3w/dL7wAPW8w11v2WTd08CAAc9MP19RA8fz5Bju58vzzWDZv8/tYIc73ZswQ3P388wYTu3DKFCg/80wIsb9hQS3ZsZLEGkd6BuHW37/NshPG2MNOHly9dApcc+I0mD+pkrGyQ8aMaGwYNu7vgP99Yw88+NYeY+ytv18Fz3/xDKgpY/RtXbQFkrQAgl6fWPoJ02xkbGExGDFdpq60VjBBAcasc8q+uenwppSSdqg2MRg1/8KJLBI3BTO4isCFmzlexqhYnE7gnxuQzU4PdAkeGkwPs9ENmKIfsONXJ533lt31l/V5ZQ3KZLhtQ/APQUCxXDb3Mnh408OJJow3KbK8VABgUbhIM7QSVhvbJyLLNZ07xc9HvEfxhZ9VySZqSqeOWnZuWIC61uLDU7i62qR8pL3NVPe7Eusxg0UGAMgyQIole1mAzd/NRJ0wgUr/pnfEJsu5VwCQusAGHQAclnxPi3nIApxHXICHI9bvfdSGmgFouc1sG/JGnuf5oGHtAsxNkfHjllPe58uabQ/8Hxz8zneAfj4M7toF+Gp/8I9Q/7WvGkBgsgse/ulPoeWXv4on3SBCIgwI7MbXc8/Bkbvugik//QkUTJpERqVWHdi2DQ7/7H/QDQcavv1tI8OvKLGLrb3vi7eZEkgVTGRx4H/5CyieM0ccGpjzwACAd768A7oGIswVJQS//chSOP0Yc8wNtFiYpQ8/fkq18bpgwUT42N1vQVf/EODcL5wbTAMH5kprRWwtwGNqIdvr+y993zSWxsQydaahMmf8HMAYTk6FJpBwGu+2v7Wv1e1Q07j3Wt8DzLAa1PK3bX9LSjUEW+5bd19Sc50muQEngwR8Oe0nnf0iECqe8zVlbbzP7ujmGtD5FCSn/anWnfbiBjhW6dDc3azqkgL49P5Lxl7KBXVH1i2Qyr2Eyk+unGzE0uQM8F3tu7K+J61AblpguN+cFCuvtMQCAEbbnePmprJ7mgQkVF4OoRIzADictRiA9i68/Rs22m5dxpCzm0AZcLKsuHbzM91HwTlcP9rlPgkIUOYQYUCiPApyYPZgXTxYgP1QZCqM2KNL9i2Qz2KtFs2YAT0vv+xJmY7HH4cD3/ymMSdUUQHjbrwByk4+mWXVLjR+kGi9/XYjidOBf/t3xtQbB8jQS6YMYTgCFmYqj/0YU3H2SrbGciic3gh5hUUwuH0bHLn3PoPBiHFLd994EzQ9/JCFuZ3MunxO1zPPQtdTT0Hp0qUW8A+ZlPtv+xLQ7PBDLB7rnk9+Emb+5S8QIj8icbnZPAYGAHzu3UMIrMJHlzdKwT9qpNMYQPjRFY3wu5d2wHObD2kAkBpI15O2AHX5dHoYT3ohxUR8IFO56IlTJlVMgv1d+8Um384x267XB0PuMuubEgERhHH7Tpl6ihF3TXQ9puqhC3nX4ChV1E+QCN2I6X1J1x/rdRGI4vH7+J7RDZwzdnmb3fGJLU8AAtZYegbNLl9287AP3xeDMTUTw2l+OvrpZxQC8U9ufdKyFAdpLB02DegyjAxpLHgN0AU/CIXuOQg65YIOftuN3lPi+zQX7KF1DI4FaGw9BN4oAxBd1PAzOF33GU0CYjAAS+LeINxSVE/enu6jXQxAXHtwxw6TCvhAHmMAGC8yhhzvkx1zzQVYBgDGOjtNNpDtE9vyCgsgj8YAJFmA8b6ja2gGoMqiinZG5DGVkbBepjZdyYgFxt96KxQftwBKjjsO8sePh8G9+2Db2We7Xhs/Bw9+93vGeAS4Gn9/HxQfc0xifgmTjVnDd33oOhh47z048B/fgfLTTk0KDMtnTPAJX/xnqL7mWgiXm0MylCxg7r8XXcQYeF+Err8+abAOW+++G+rY/vwqPa+9il+AofyMMywi2+7/XzDCQrAfEOqZjqUMnOx56SU49N//DZEDBxkD8kEY99GPWuZlu4FA8dlTZ8+RuJvh2fPMAX/tNOJjd7e6c1G0k6X7tAXQAg+985DFEHaMGctgnxo2t252lNRY1eg4JtkBP339p/CzN35mvNzKwOzJsuKGzSib51fbquZVKYlC17ZzZp4Dnzv5c1BTXGORtWDCAsCXCP7hoB3t5i/jlomswS3Iijoc7cUOuPDKSsN4egjm4svJhZzaHRmy8+rm0WZf66k+3C6bvAwun3u5JekMgjUY21RVZDZeMXWFER4BQyTcsuQWk6uxSk462wvDhYAvnqQnnWuNRdlt/WYXSjc/NtnZgX6Gye4hu/m6T1uAW0DmApw/jvzNjUQg1pE+FmCUJIwIsYfNUJmZARjEGICGDRlAJRbqeuYEIIpz8dziAstsT9/vdE426xScQ10MBqCbLMCMyWd1ASbxnxEQJDbWDEBvVzyPxADULsDe7Ofn6LrP/D+oYHHqEPxLpnT/40WIMvYblpqPXG8C/7i8MGNQ13/ly0Y1ergF2h95hHd5Ok5g4F7txz5mAf+4kLxwGCZ+4xuMeRhn5HY9lZzHF5dHj5H9cc+ZorlzaBd0Pc2S9DFwsOqySw2gr3jOMVB7801Q/f73G58XXc/93TInCA2BeaociMSTe5QWuicllhSGDRti3EBdtAVSscCxdcca0ze1bEpFjOe5tSW1gOwlsWD8rud2PCc25cQ5PvjJHv7QthijLFvFjrWXqk7XLrgWrjr2KuOVjCy3wBW1a6bd0pPZm99zRFBMPKfrlOSb2Rq0H+tuslrL5mEbsmORfSsr9WXuf8CSzferDe2zcOJCOG/meSaRCABi+xVzr7CA2Qhuh0Pxv6mmSRmo8M9fN0thNu9Tp50Ky6YsczNcj3GwwLa2bQ4j7LvpZ5jde9Neku492i0QIy7AIca8y69j4YAIaIDB4NNVqAswPsCiHmLJHgPQA/OcPQgXNjWJalvYa6ZOWYUw4IwhJAmGbFq22mQAZ5wBaI7rKNPPAA4sLsBmAFAGMGoGoMyaNm30x2ztAmxjrGB39W9Yn1Cw/LTTEuf0pPSkkyCvqMho9huYE9fKZ8lAikbi7Q3u2SN2pXweaYv/cJo/zpwRHtsHtm415FddfLFpnfKzzjTqvN/UGYBKYADAuor4zYFJPtyWjfs7jaHjy+Nz3c7T47QFqAWOrz+eNmWkjvHlZo6bmdRaXlwek1pgjExKBiyjgBuaIhqLAmXPiG6+lB3YVG3+8i0zJzIHxcIzUYtteH71gqvhIyd8BG5YeAPctOimpAFHKjeX6rJrItMfXVbTXVS6UHfIZPVQyefyKOjC2+mRMkf5PMwmfNExF5mGZ9PFnLJKMLEEBS+5sk9vfxrwR5INhzbwJn1MwQJO95qTaHrtUpXntJ7uH7sWoDGU8hjwhgBLfr35h5XBffvSZgRLFuDSMkA9xDLcmx2vIxnAJeolnhdOm8b0NmegjNlkERbn8nPqAoztNAYeHxuEY2zICpCivpHWFrN67AcyWhAAtLgAM8ajWGR754wjcZw+t7EAAfNBuwDbGCvYXWI81vzaWqWymJU3XFVl9PetXs2Yxeb3lXJiEh0cpPf7h0j+t4l+Bve9/bbB8sPPgZLFi00aGz9esRb8ESKIJTAA4EnTxwGS13/5wjYjsYeTsTD5x6/YWPwYx7m6aAukYoF7190Lqiyzqch1mosPS++2vOs0LKf7kwU4/do0ggl+FFl2SzERS325+SFlevV0z8uq/mhhHEJ8ocxpVdMMRuX8uvme5Y/VCSIIobKhn3unwJqfst3IQhaiWFRhCmR67umM/zJKmcfZBADFveD58inLjczH6OqrKuI1V43R7em3AAeV+UqZeP/xtfRxbFkg1tdv2hBn3tGMjkPpBAB7zDFhjSQgDAQUS7ZcgOnDp6gTPS9smg4hBp6KhT8ci22251Hrg7oMBLOVkcFOVYzDoRH3Pa5KwdSp/DRxRKA5r8DsgWZJgjJoBRg1AzBhQlcneSQGoHYBdmW2QA4KsSRNvES71Cxb/K7GY6vi58fg7t18mq9HTMYxsH27IbOQJTTxs4Sq4wAmJvYQS8+rrxnV4gULLJ+3MMKgDmICEFTa/Gkn7irD5x9aNg0eWbMPMBbgB3/9Gnz/yuPghKnyYONr9rTDVx9eD7vZWAQAcW6uln3tfYAJUF7b3gqbGKOxuaMfouzNMq60EBZMroJLTmiAi45rgHySOj1X96v1Tt4CmGRDfPDPpQfgjn73zN7kLZTdmckwXyhjTAbYZHdXwVldBBaSsTXfSVE4dca46jod7j3Ml0npKO5VJqi0wByTSrUnmZ79kfhDthhDD8fJxsrWzmTbJcdcAg9tssZlRR3oeyeTeo2ltZzuNae9vnP4HdOQdCWmMi2iK2PSArE+M7MuNMJgK5g8CQymxciu0+oCbIkByFyAhQddVAEfYpHFgsyWTJaYBIBSrV/U1GRk4hT7VQCZOEY8zzUGoArgpIzNopkzYYiAEAaTj8URMxXCVJKBn5oBaLKYc4UyAHUIL0ebHTx4EPbu3Ws7bsqUKbb96egsnDHqvdb75puAyThkpf+dd+JJMkY6EZDHjMN+l9bb7wAYec9Wnn++r+KL58yFnldegY6/PA6VF1xgyI7190MnywyM8f/KlllD0vC/U+EkYyz6ugGJsMz+9ZIowJuWMhbf9Sc3wr2v7YLNBzrhil+8DLMnVMBCBgKOr2C/zLB/h7sGAMG/LYe6+DRjDs7NxfLff9sMP/v7VhpT1tjKgc5+wNczmw7C7SzT8S8/vAQmV4+i7bm432zqfOKkE+HN/W/6pgKyyviDtG9CHQTRB3TKvHCYnvbuzgE5zfnVPa+CyJRLuyI5tAAFcVXAFsaEbO6K//KED+yLGxbn0C79UVW0jeh6jdKRnYku2hjDThwnW9kP13n6XpStk862JQ1L4PW9rxsu6ajLpXMulS4n05MDZw0VDfC1U79mJNOQjZMKTFOj6rNs7vi5cNyE4wyWNE3WopqTJhXHrNhUr/2ONudkR2PWeHpjvlpgmDAAuettweTJpnWG9qUvBmC0x8xkkWUBRmUwDmCYZdnNVMHvCpQBGKqsVLqXFU5vgshh8w9SdL6T7pQBh+PT6b7npI9Tv9v9Fc2cAd1/NwfmRzDX0QVYAsBqBqDTVSH9lhiAMTJAV6kFLrnkEtpkqdNnCcuANDSUn34aACbdYD+IHLnrLqi6/DLAOHxiGWYu3od//BOxCWicVVNnkpW+tWvhyD33GLPzJ06Emg9dm6Qk+TTMZtzz8svG58a+L3yBufsugc6//jWeBIWB2pUXX2SZ2Ld2ndFWmAVw1qKMpCEwACDq9u1L50NJQRh+xwCvGPtj9x4D+kSwD8egmzCWEHsI/vipTfCV8+fGG3Lw/4OdAwb4V8qSmZw3fyKsmFkLTePLoCg/DFsPd8FdL++EtXs7YB17ffh3r8Nf/t/7oKwoUJcsZ6wusl38UNoJZHC7hhf2RUuvOY7JmgNr3C6TkXGYQOW8WedlZC0vi/h1rbysiWPdABR0jOp+2Ne5D8Rg/RhfcOPhjV5Vyunxom1k7tjYFmb/MCkLgkW/efs3UpaYH/eDqEs6jOqkY0G4AD554idh25FtUFNSo0yyIwN3OACIfXYutunYl1uZ3L64z/cf+35j2ou7XjRi/3EZ2fjCy9fO5SMmXBFZe6c1si/xKRT6GZaCKD31KLcATa4RKokznbPrAsyyAJeaGdd4mdANOJMAoMFsIfHS8GF7UBFfqrBpOkRJn4ohp7rtLFmA2UAZC041P9PtbvdXfMIJFtXyioudXYAZ0EFLplmgdP1cq2sX4Fy7Ymp9CxBou+YaaLv3XogwluKuaz8EE277IpQyNhwyYwc2bYLD//Nz6HnpJaPOPzuGB8yhHtQruOuJtLTA3s9+Ls7+Y9jQpO9/z5K4yZ0k9SgEN9sffogx0VdB55NPGS8+uvrKK6SMRp4duPTkk/nQQB0DhSbhl/6vXjgPrlw8Be5jTMCXt7bAjlZzPI6m2jI4ZdZ4+DBjC86ZmLlf39Jx1arLCuArF8w19lJOgL3jplTBpSdMhs/8YTU8vq4ZdrT0GEzAz6ycnQ5VxrzM8sLyMbfH3iGzu4xqg2dOP5MxlPOyllmYP8yr9MuVdidQJpl9UhBDBtigfY6Wh+yqoiroGJC7i4uZd9EdXlUwCQgCgCiLJm25bcVt4EdMSEz4ghl/D/YcNKmBzEx0x8Xr+PKel019WJlaGY89xOPwWQZ4aEDwbl7dPNsZsvuJA4C2EzPcSeOgcrarqEZrX6tYhc2tm011XXFnAfx70NrbCpgdfcXUFZBMkiR3K+lR2gLeLGAFAOPxewspAzCdWYC7zc8c4TIGAJIkILirTMcBlIFbYcxIuWuX1MiYAbifPYCLxS1DLjEnEk2c8hP+EM/rQTrKbCTTr3TRIihhL0xIgKVsxQrAbM95xAWYsh0te2cgRx51aZUtqNtGLcC8NExFZwE2mUNWeeyxx2DhwoWyrqy31TPAb4i5JyOjdnDnTtj7qU9bdMKYmxXnnANH7mAuuqwgq9qvEmWf13s+8U8QOXDAEFn3+c9DWRoAN3yfT/vNb+Dwz/6Huf0+CdHDLUaG+qrLL4fxt37Ssp2u5/4ORqxa9uyNny9BLIECALmBENj798sXGNXBSAw6+uK/ulSVsLT2+SE+LOePX73A/uEtzIKlfueyBfD0xoMwyOIkPLG+GTQAmNxlxwQKfha/XFqdQCU7nd0E7Ue2x+nTTzfEoBvp0VhUrslo+1tPvBX2de2DP737p6RMQwE8r0KoG7kY41GUNRQ1//Ls5tqL83P9fE7tHCMBCt+Hnd1f2/uaiSnG5+CxrDD+xeOyOZfBo5sfFbtcnyOAiGCvDPBFkHLppKWGrFMbT03IxHsN2WwckPvOP74DdtdQJjshzMOJzN25rMC/L18eVPE0FNnEL+x8wWAoLp+63Ji7q13+oOtJsB4MdWV1BnvUL1PYvRf9WkPLOToswDMt8t2qXIAxqyKy28LMBdbvwoPVc7mYBMRw88R4f0JMOKorH5+uoyz+nwEAShbEjJvIDgwVFZl6ZVlyTQNIJedcgCUuumRLRjXEXLen/vpXcOS++wy333Efvi4+jMZ0FK43DqAAo47/Fzebp/9JEhCdBdjZevUsC3o2Yvw5a8bC37HkOVN+8XPoeORP0Pb738d/dBhhKmOIgqpLL4W6z34GWn7xy4Q4vz63YwMDDHD8FPRvjHtDjbvhBhh/y8cT6/h9gkzw+i9/yXg5yS5dshhmPfO0MYyGsHCam6n+QAKA4uYR8KurMP8RE/vH+nlNWSHMbagw3IAx6YkuyVnAD9ZPciunbxZmhN3ett12AXT1QnYNxtJCZpQKDLMV4qETM4vWltQaMdk4uEnBKw/ifBnKGWWzxs2CrUe2JmSeM/Mc42G4Z8j8iz8OSAaAEd3qUMbzO5+HM6afgafKQjMFH19/vHQsZYxRxpR00hhqdMOA5PebatsiC3jhxIVGXEoElTBpQdfgaFxZ1Xw37aIOqs+ct/a/ZQv+fei4DxnsQjfrOY1BwBEThohs4WTubad10tH/953xGE1VxVWAP2Tkit7psEWQZbp5bwZZf61bcCxgYQAWlxjK5Tc0WJTEAOt+PUiKwml8qlBZ3HsEWYCxrtG/ExlnALKHXVryx9XQJqNeOH26caTx6YYHrFlspQJ4oywL8KD5x0g+NAjHmMRFl+qFoJ0BjDJwtO7WW03d1J2XAqCUARhisnTxZgHKmNRZgL3ZL4ij8bsZusHiCz8/MRsvvs/yJ0xIsGoHNo96bBTOmpXyNpCdu+9zn4fe1183ZFV/4Cqo/8qXU5brlwD8EQZfQS5jh04XZCunqBuyILFg3ENdkrMAxsmaUDYhuclpnJXKQ+37pr3PlWY8A++0qmmuxic7aGXTygTDCt3L0P0SXxS8Slb+WJyH9yVmOq0rrYNjao+Bs5rOcrXNILpxulI8yUFeQGQVICEy3/B9h+6P1x53rWNClUUTFyWptXza4Z7D8g7WWl1cbdwHCHodTYW7Rsv2zK+9CK7Kxuk2bQFtgdy2AGZVFAvPvhtiLBN8mBQLz7AotvlxbmEAjrir0TiAFKz0Y207GTL33XCNPBQGuv9isQCALhlyXI9cygKMyQYwGYFTQfafqji5AFtYmIUaAFTZUtlOXaa1C7DSVLnYge69hdOmQQH70Ya/n5A527d+vbEddAemiUK87hPf6/u/9OVEIp/KCy+Aid/+tlcxR/34wDMAj/Yr1NI9AFsPxbOSzawLvutWUK/X3s69cKjnUCDVC+eFDcacV+VERpPdXA4ypttVC1k6QS4UQOD2kCWIkdmW29HvPS6ZtATw5aUgyIXA4WPvPeZlWuDHqmy8o32HSXcVyIeD+HU1TWAVjNf3q7d+BdcsuMYA2mi/rI6MVmQLrj4QjxUkG+NnGwLnz25/Fs5sOjPhLuyn/KDKUl131Jf38WNQ93C06qV6vx2t9tD7Tt4Cw31mLxdMzMALulFFDo1+hxvau493+XZEgMfC8uIAIIkDGOvt821dN4LQ3Y2WcHU1bTLqowCg2XuKurBKJwuNlAGHXdQ+wvCsnrrdW6jCJh64kwswARhDBYVZ3XNOLk6JLCSxTU7uSStta4Huf/wjwZ6uPP9827FuOg9885vQ+cQTxtDyM86ASf/5nxmNxYnsw65nn4OeV1+BgS1bIdrRbugSrqqGotmzoGz5CqhYeRZQRrGbvWVyTOAAwK0s8+/9r++BN3ceAXR57RmIGBmB7YyCDwbbvnuh3ZCc7fvNP7Yzd7F47uOLjre6QThtbC8LzmlXDrLMPUdDeWb7M4HdJsYMe31fnMbsRUlMNoCsvt0du71MS9vY8EhwXwrOUOAtbQokKZjHZePTERCUgYK8PwhHZABiwglMdoEZgtcfiv+6FgTdUtHBDkxo62szMt6q5HOACEE0VTnQfcDW/ZbOo/cy9tvdz1wHKgfreM1wfzKZ4vgXd79oxO2k96U4xsu5nU29yMn2WLzf/7btbwk1kC2pS/Yt4HQ/Z19DrUGuWICCajwLMOqPmYB50gasGwHW8cTHIrr4crHhqnicwbzSuDsyb8+8C7DZfTePubCGyuWkALULsBVE5PuRHmUuwBFnlp1UVpob3QKA4XIbBiABAC1JQAiDUscA9H5RtQuwd5vl8gx8D2HiDKMwt+DqD34gpe0c/N73of3BPxoySpefDJN/+hPD3TgloR4mdz3zDBz4zn+YfoxiX+zjEhgWhX+j2v/vQSNByMR//TpUnH22B+mZHRooAPB3L26HHzy5mT2gsQclL3bgxvcyJwfGrt7dBne8FGe+NFQVw/UnT/es9VRGt9UluBawAxOctC7KL4KzZ5wNd6y+w3boxkMbjThgGw/HA6XKBmPcvouOucgAKO5dd69siGNbKntxFM4GnDfzPMCEAG/vfzsp5tvs2tnAXStR14nlE6XLegFMMK5iNgqCSQg2nTwlnl4egeDHtzyeDVV8XZPHa5QJbeltSQCA3YNxVrQ4jl83J7beQMT9QxAm6rh//f3iMgZbF+2PYKJdQSASk7ogkIf324PvPAgyve1kpKMv3e/TZHS204n3LWlYAquaVwHeBwjQIwNWl+xbAOOWrju4LqFIQ7n3HyoTk/XJUW0BiwtwiZkBKBonHS7A0Y5OcQnjnLuMWl2AzWxFy0SfG4YHzX+3DABQkU2zsGm6sXqoyMxQcwuScdWHhyL8NHHMfQagewAQH+zR3ZCDVnTv1MU6YSR9orYAdQFmCS51yV0LRNraIMSY2rJM6fh50/yv/wo8/l/tx26GQgUmsf8rX4WOP/3JMMS0u++GsmUnWYyCQOIR1ocFs3hP/fnPAcNDZKq03nUXHPrBD+PLIe7EnsGQmZ5fW4uuRxA5ciT+wxSeM7b63s981kgYMu6jH82Uip7WCQwA+PzmQ/AfT8RT1mOku0VTq+G4yVVQVVrIHqA87WlMDD7cNQC3/n6Vwf5j9xj8fx84AUoKSfr0MbHTzGwCXYCDWpJlUPAHY6d97erYBfiyK619rYA24iCK3VhVn4r9pGpXyVG1czslmwDjpMnWPyiqtdy2ZyuupBjPDnX1y8Zu952NcQjsIYiLpW8oefcrBJAmV052vYWBqPnBazDK3MTwj79DeWLLE/Be63sOo9LfTTOW0/2kX4PUVuD3Nv7gccuSW2BPxx4DCB5XIo9/ldpqerZXC1QUmh+os/WZ6FVvPT54FqBx9cSHSppJMT0MQDMAiC7I/AFTZCOi5TKdBZjGAETwKcwyFFsKe2AobGw0milAZYlhZ5lsbhiLLsBhGxdgHrPMZAXGYIIRkGGYJEDRDECTpVxVqFskZVm6EqIH+WKB3rffhsFdox5kUQbm8TK4eze0P/wIrxpHTPJBS+/rb0DzN74BVRdfDGUrlgMmbBpmsVz739kEbQ/8AQa3bjOmlJ1yCtR98pN0uuv6kXvvgxYG+GHJZ1mRJ9z2RRh08HAsamryjR3Yt2YNHPrhfxlAH2aGH/9Pn4CqK6+0xDNEQLTj4Yeh5de/MdyeD7I5JQsXQskJJ7jea6YGBgYAvOPlncaeq0oK4HcfWQpLpwfny32E/UIx61/+mvI1+eFVx8MHljoz8rqZ2/NNd70JzR3xgMi3nTcHVswan9T6e/bssZ23ht3Ul1wy9pkUyOTxUpqqm4DGHfMy324sz/yKIEJh2P7Xi08s+QT0R/rh7rV324n0pe+5Hc+lJEcFSKravS7GHzTFjKZeZGAG4M0tmxNT6svrAd2v3ernNG5GzQxTVub6svrEWqmenDrtVEDXUF7OnXkuPzWOTrqZBudoRZVVN9XtJONKqnLPFa9DKuCfG4Ax2X0jAIoJZ4JUOMjnpBN+Xs4cN9NpmO7XFtAWyDEL4GceBdXySkoTu0AXYLGkAwCMdnaJS0BYSBghgpE4iLormyamoUJjACIwiQH3aUGg1MhyyzqQJSgWrwxAkLgAAwJiASzUPioVQzYuwEBcgFEGAlQcSB0eIm7YGWQfqfaTa+2We1IS2zLX9pSr+qIrLWfd0T30rVoF+BKLDADE/lhnJ7Tdf7/xEsfz86orroCJ3/pm4n3E270cu/72t8TwCAtdtutD1yXqqpOZzF23cIr7H/tVcrC99S72DM7YwMgIn37/76FIkckYE5zU3nwzYGzCndd+CDCpFDIHp/zoR3bis9IXGABw/d529iAO8JmzZgcK/Mv0VekfisLH734L1u/rMJb+2Pua4NYzZiWtxpQpU2znNjc32/YfjZ0I/n104UfhwY0Pgp3bbDK2QZfRGxbe4GpqTXENNFQ0pMR2slsIAbWrF1wNq5tXw9vNb9sNddWHD/HIzEK3R7EgY8qPMqUyfi+fP+t8uH317a5FntZ4mjG2uasZ3tz/ZmLenNo5BgBYEC4A0W2NxzJMDHR5MrlisgkA9JMJc8q0U6BrsAsOdh80klJMqjA/DLkFUFxuxTIs2UQ1FkEpNHB35xRESKd6YQOiAMOlF2nZaSwIVs+rm5eWFUoLRh+q07JAEkJ3tu9UzhJBVeUg3ZE1C9DPHs7UzppCeuGctIDBcCPM6pCNC3C0owOi3T2MBWcFwZI1QKzLzAAMVY6G+LC4APdm2AV4wPw9SuUCzOP/oQ04cJWwRzQaB7QkQFdijHAS1CzAUQY4tP72t4CA5jj2sF3AMkRTdp6wDdMpsndUhbLTcJzIgqRraAagypLq9rxCAkprAFBtrBzoKV26hLHxboOe11+Dwe07INLaangkYdb20mXLoPqKyw0GXA5sxVbFPsaWRJff2o99TAn+iQKKZs40xh5mwF/vW2+JXYE5DwwA2MeALywnBoj5x69SfjgEz3zhdF5N+jih0vzBRwUh0/DT96+CV7e3Gl3XnDgVvn7xsXSYruewBToHOuFbz38LEHxCQOvUxlOV7oQI+mChD1h8+9ieClNo2ZRlhg6YHZkCgKK77K72XUYGVb6u6ogP6jKmJcZL86PwB0u02+mNp8OaA2sAQbYtR7akJB7jH153/OivSbgP1FnF8kppsSQnI/vt8rmXK2cjuJnOgvES93X5n3XRi84IiPOCwDgtyQK3VI5TvbEq7l6F94df9zZdU/Wep+Pc1OfXzU/8kIGJgxZMWOBmWmDG+GmLwGxKK6ItEBAL4APbgW99Gwa2boXqq66CcTfdqPzOkU6VqfsvriWy7gomWT/zh/bvg/Ax/rGZbRmANAkIyVicTtugbLcxAHkGYJxDwZa4nEHX2SlF8AvnYqFx8OKtmf1/72c/C72vvmYs2vPKK9D05z8bYKAbLby6AIsuqnTvFoDVjQJH+RhLXEqWWVmMs3iUmyej25/0/e8BvlIp+ePHM8bbTcYrFTlOujTee08q4lOeiz86YJHFJlQJx7GHWWeMMMtV4zPdHhgAcGJlsZH1dzCgAUFnTVD/auTHRYuxTL+f/7+18MymQ4a4i1nG3+9ecZwforUMjxbgD8jnzDwHOHsMRfzyrV96lKQevrkVk91EDABwW1s8RgIdvb1tO2CcK3QBTkeZWSN3pUOA7cLZFyaW/PFrP06c250YD+qS0Gh+PcBzsBPlndl0pvFCfd7a/xb85b2/KFXj81QDkKH4X6/8l6n78yd/PpEwhHcg4PON07/Bq8YxKOwkv1iWps0JFb+uoSDS86kIyCKT9sRJJyYYnefMOCdpwNbp/lApKgMA/bKTn/fVJXMugbLCMkDX+fdNe1/gM1xTe/tpCypb11O3AL0+yb6fUtdES0jGAi2//jV0Pf20MfXQD39osDZKFsxPRlRKc6j7LwrLKxnNvIuB5sPsYTPa0pJYB92Ai/0EAC0MwIrEWqIu2CjTNzE4DSfUxTWPJfiQuQAXNk1PrJ5XWJA45yeGG3CpSxa4xAWYgmBcbqaOaIfe115PLDewZStE9u9nwKSZIZkYQE68ugCLLs/UhVozAIlxXVSpCzBOQbtivE1dtAWCaoH8ujpINvEUzg1iCQwAuHJePdz58g54e9cRWNI4yvQIotHSodPXHlkPj63db4heOXcC/OjqhRA6GrOfpMO4LmQiq+fGRTeaRtLYYLIHftMEjxXOaEPXUdFtFhM8LG5YbMR8e+fwO0qp6G5755o7lf1OHb9d9VvD9ZUyu6KxOBuXz8dspm4KfRB0M8fLmJ+98bPE8OuPv96IBYa6vblv1K03McDFiVewBsfb7ZFfTxdL59wQzLqa7SICgKgLZq1eMmmJAWiNL00uRirK8Xrd+HiqD8ryK06h13sT11YV1EkE9FXjdLu2QDIWKCkoAc7Oxfu2vDC9P5Ymo6Oeo7ZA/9p1pk4Mdp4NAFDKACSgQMHkSWYAkAE/fhbK1AhXCC7AQjxCXDOWZRfgEHOllAGARdOnJ0zCE5gkGlBv5kocFhtszuVZgLMbA9AAIImrOLqC0yQpqm2F7JKASFyjRRYkBT81AKiysro9r8gK9BnXjrzX1RJ0j7ZA5i1Qtnw5tD/0EPS++abrhB49b7xhKFp68rLMK+xixew/1Y0oectpM+DhVXvhty/ugMsXTYYJFdYPCRf7yckh//6Xd+APb+4xdD9lVi384sOLoYC5HeuSOQvwLLnIpPr5G/FMQ3z1jy3+GFQUVaTkbstlyY70YR/Bv0UNi0xJH2TzUnU/xPkU/MN1mruTcyeVASIob+74uXBW01kGeIZsvVRddlEmxkjDZADIjjzYcxCbHMuzO541jeHZhDmgY+pUVB7e9LDBpOLduC8aj4/30evK29NxTOdaGCvSDvhMx35kMmV7RNdkr4Un4fE6j46XsS7Rtd+Ponov+SE7iDIum3MZPLr5UalqsusuHagbs2KBFVNXAL50yU0L0MywwwPp8Thwsk6sz7wugis0JlshS3AhApZD+/wFAKM2DEBrDMA+py352k8BLmRS4atg6lQYGkn2h/WieaOxY6VsK5dMOVReBL/4ZigIxtszdpQkIRnu7/PgAjzK6qQ6y7IAm1yAGVNNLNoFWLSGu3PqAoyzYv0DEK5yN1+P0hbIhgXG3XgjdDz+OLT89ndQvnIlYIZhuzKwYwe0/u52I4xF7U032w3NWl9gUKZ65gL8W5b9F11h3//LV+Dv78ZdYbNmmQwt/KOn34PbX9phrIbMR7RBUb7b3+cypORRtAy6L3UMdJheqQJtXs2HgJQMXPAqJ5XxCKzxlxs5Jfkl7L5lX0gZA4QWdGPe27kXkM2Its3lgskKEHzkLzEjMXV9y/R9ky67YvKRdGTEnj1udrpUVspdNnmZxbWbXjfl5Ax2BAFwzeB2jR88rp5/NcwaN8uy7NFmC4sBdIO2QBotQN0aKRCXxqVNoodJTL08iZtqujMB2zIALTEAMwwAEuDOAADZ9636f/kahKqqDBfK+q98GTALJS8ygIoCiXys9BhAF2AZKIn3LAWypfthjXYuwBRwNmQIgCMFPzUDUGVldbsUlB4cUE/QPdoCAbBA0YwmmPKTeDisnddcC0fuvhui7VbvOExOdeSee2AXywCMZfKPfwQ4N4glMAzAa38TD+haVVoAO1p64Oa734TKkgKYXlsGJQX2gBhiDvd//OQg2tdWp7uYy/NPno0nMMAYiF+9YC7sOWL/pWJGXZlmB9paNbXO1/eNxhYRJT2y6RHProLifNk5xvjrGuiSdcHmls3SdrFRBraJ/amcf/+l7yemo3s0Z0gmGsmJE4sO2XYtvaOxe8h0z1Wn9USBuPbKGSvFJsfzZGz78p6XTXI3HNoAVx17laktXZVcBEn8YIJ6sWdVURVcMPsCyxSvoDS63qsK3pd+XItk7j+VTrnSjlmPMbYjguu6aAtoC2TGAhQQihEgLjNaIAvIzAAUE4BwHQoYA1AsycZkEmWI59Eu8/excOUoW4zqk2kXYBoDkDOpKs44A+awDJwIjFEGm1FHt1YRxCIsNnH/9FyaBTgyRIdltC7TKeaJAWgTokDmAizYLtbdbdpriIDCpk5dkVogZVBaKlU3agv4Y4FdH73BVhD+wDK4iyXG/M8fwMEf/BAKpkyG/HG1RobgSGsLDO1lyRJHQhQUNjZC6+13QOsdd0LjXcmH67JVKIXOwACAr+1gqaOFjWAugY6+IVi714qw8mE4HseJ83hfLhz/uuFAQs0Dnf1w1a9eTdRVJy9+6UyYOs5lAF+VEN1usQB341QBb3s691jm+NEgS/Dx0u6X/BDtmwzMRty5pRPa+tuUMoPIouLKHu7FPEzq0jPYo+7MkZ6pVVNh9YHVOaJtetVENmpfxArS1ZSMMiNEDbwCdm5dzsU1vJ571cmr/KCOl7k+H41gaFCvj9Zr7FmAAoDDxBU3UzuO9Zo/szHpBy3pZwDGMz3ydUNCDEDKSMw0UDrMYveJhWb4peAfH4uAi8mNlSXRcFtkbDvKgnMry7dxJEY1yh1m4PHwoDtgMlQxCupSnfJCzCkOX7FYoku0AbJ7xBKurhar+tyFBYz7lLn3A8v+ywsFt3m7PmoLZNoCvRi3D1llJM6ooYfo4Yb97DW0e4/xkumJQOHgzp1xebIBWW4LDAB40vRxhs2zbA+9/FFqgYUTFxo7lz1s/uT1n0A63TmTedjHLLXhkD0z1q9LuaNtB/zT0n+CZ7Y/w9inBYAAC7r0YiZjXrww8vicTB3RBdmuiG68duMQ5OwcMD8giK7amDRGTJhSX1ZvJ87XPmS3jeUytXKq6+01VDQAsmuzUQwg3IdfpGRAWDb2k+k18dphRmf8YQQ/U9CeTu/fTOuo19MWGEsWsLgAEyZepvaKcdzEkidhV1EGYPTIESMZB43PJ8rxcm7LACQuybEO83cBL+skM5YCtTJXSplcTAQSFRKWuHWVNWQJ7DcuO9sAoAjIcZ3QBZjah/fRY6jchgHIBiNANSwCgIINLAAgc73WxbsF8J6MCQAgBbe9S9QztAX8sUDp0qWBBez82eGolMAAgA98YvmoVkfJ2dG456BeWs5gk4FxaQX/2C8Kaw+udWUWjI8VzgsbcfYwK2umQDd0kcT4fph1lZd9nfvMACD+GsKKzH5TKqcYD/J8bqaP6FaYriICgugqLQKAsnhm6dJjrMv1cq/L7kG0D3+PU1vJQH9xDGbpliXLEcfwcy968jmyo5NOsjljpQ0Zx7poC2gLZMYCFBCiQFxmtGCkqz4zABgqLrEsTRmAOGCouRmKZs60jE2mwZoEZPS7Q0HDJJNIjP8UYQBk/jj7HxhNk1gFAaw+lnm5oH4CUECTjhXrwyROWl5RoditPKcul26ZcihQBrZlGwAU3Zn5po0kIEPushOHHQBAQDdgAZwS17MAgJoByC+Bp2Mesnt7Rj1v6L3tSZgerC3gowUa773HR2nBFhUYADDYZtLajXUL8Af3IDNvrl1wrYn1l03XVQpQcPvJ7pPi/GLfGZQqMEe2fjJtbuW7HZeMDnrOqAX8sLPqHlUBhnx1L58JzV3NgO7YqRYva6a6lp6vLaAtcPRagDKnspUExOICXGIFAJHpF2YxmKJto+FIhvbtSwoAHNy9GzCGYMnixYCMJCyWJCCVowBgYeM0I+uuaK+B996D/JPdxx9HtuWuG2+CvrffBmBMs8n//d9Qed65rm4+6iYZYhl/3RQrAOjBBVhgvyXWkrUlOtN/IgMljXt2eNRtV6kFs3me5L4Sx2MikPjP2fFWcT0a9B+Tr+ji3QIUvKbxP71L1DO0BbQFvFqABTvQRVtg7FvguAnH2W6SAwwU2FJNKi+0dyNQzcvl9qe2PgWPvvso/OndP8Hv1/3etJVILKJkWL21/y3b+IEmQQGuuL03srEFFbiVDV2yvabqOu3u2J2Ual7AuGTiAyJATgu62euiLaAtoC2QTgsYseEEd0dcizLx/F4f3Wz7GXBmdT02MwDzSqyfi6gLZc0N7W/2rGLXs8/Ctosuht033Ag7r77G0AUBNhHcQ6FhIV4cuoYWzZplWgsBQC+l7YH/i4N/OIkxAY/cdZfr6dRNksYAVAmirsLU7qp5RnsQswBHohaV3SYBQfaf6vsBF0pjKQ4LzEILA1ADgNxsno6hQjN4Te9tT8L0YG0BbYGkLKABwKTMpiflmgWcADsOoDixgfzet5f1nL64+K0bl8fBUcxqi4km1hxYAz1Do/R9Pg6PMh297FGU5ebcjWw3Y9ys5TSG7p3fU07zdL+zBbzYcmXTSvjICR9xFjoygl43OtELAOg1XAC6p5cVlNElwcualsm6QVtAW0BbwIUFKOCFU4aJK64LMa6HDGzZAtsvvAh2XHoZ7Hj/VRDtHI2jR9cNlciT3dHEC8lk4229886Em+fApk3Q/dLLjP03qgvfUEhgAGJb0THH8C7jiECml3LwP/7DNLxv9WpT3a5CrxUF9lRzLQxAL0lAJGCbFxdilU4ptctASRYDkLqyy9awSwCSGF9AHONG1jMAYvLeCFfpJCAJu3k4ofeudgH2YDw9VFvAJwuQTzqfpPokZs+RXmjrHYT+oZiSXcSXWjaDpWHWRVtAYYGSAntGDQe5nMAAhfiUmisKK6BrsCslGXaTj607ForCRWnPEptJ23kBhOxso/uCZQFM+HCk74hFKf7+tHRIGjCRBJZrFlwDf9jwh8SIY2rND2+840D3AX4qPU6vng472ndY+iaUTYBDPYdM7U4AoJjQ4sp5VwLGxxyIDMD3XvqeSU4m30umhXVFW0Bb4KixgAw0Sac7HjLgIocPG/ZFMLDz8ceh5tprjTp1PQ4pXDUt4MFAv+frNbjd/Hk+tGc3FE5vtMih8eIoADiw2T0A2Ldxo0W+lwYKkoRcxgDk7s18Ldk15330KLq/8j4xozBvS/aIbNMDDBTteeUVKFu+HCZ+/euguu58DZlOeM/mYWZZh+IGAMwLmx+L+XqU/YdLhWs0AOhgcmm39T3s3i1dKlA3agtkwQKDe/cZ4SiG8W/QSBx8lRqlJ56o6spau/mTLmtqjC687XA3/PzvW+GZdw5C94C7oK74sLTtuxeOCtFn2gLEAvPr5sNzO54jraPVV/e+Chh83i1bzO240RXkZ3jvXj73crh33b3yAUIrMu9wXQ4OzB43W+iVn84dPxc+OP+DRiey99JVMDmJqnB9Vf3pbnfK8ptt/fzY/5bWLX6IyaqMU6edakosIyrT3O3ezeuxzY/BquZVpiQ5mCX5rKazRJGJ86HoUOJcdoJAn1h4UhlkFdsBgJ9Z9pnED1d4jyHQj1m0aZGB2ZoBSK2k69oC2gJ+W0DmDorulOkqmLBDLAM7RoG4WF+v2MWAILkLMI19R2PjmYRIKgg6YfZgsURaWiwMQIwVR9lzRceYv3MNbN1qZIzNCzk7U7X/4QFxSePcSwy52MCgaT4FUUydQoXuwZO7pSTen59JQDoeeww6/viQoW3HQw9D6aJFUH3VVYL2klPmOk0L3juhYfIjPybzIPpTQJfKwbrKBZjG/8Oxoos41nVxZwELKO2BlepuBT1KWyA9FhhgPx61/vrX0PX3v0Osu9vdIuz7/7yNG9yNzeCoQAGAT208AJ/7wxrGiIiagrA62sMBeXWcrweMeQtg1ly70j0YfyNnAwyaOW6m4bJ4z9p77FSEP2/+s6n/iyu+aKrLKu+2vAuYmICzomRj3LapWIpo20vnXGqIQeCiprgmAb54BUrRHVLlXuxWTzqOx2VDMBTtwYsKEMJ+GSjD56mOCNCK5ZU9r8C5M90F+BbnJXM+o2YGvL7v9WSmBmLOxxd/HCZXTjZdn2QVQxaeeP1OqD8BLplzCTh9BqjWU30myO5tkQEosv1E2e+1vgcbD8XZIKhnXWkdIBvQ0Jv9LcOjLC6gKEOfawtoC2gLpGoB6laK8oaZO2W6yvCQGcSKto4CcdQFWJWsgQJfngAttrGhZivjO9LSChibUCwycKeYuACjzkN79kBho5U9KMpC2R2M7WgpJP6ipV9ooNcqEzEAOftNUAP8BAD7N5hZkX3rNzgCgFKd2D07HDL/CI3ZmSOHzAx9VwxABA6FMsxdgDs6hFYAlIUJQ3TxbgEjC7Awzet7WJiqT7UFMmaBrmeegX23fSkeK3YM4E6B+fTa394Hn39gDfQz8G9iZTHcctoMKCkIw1cfWc84TwD3fWwZdPYNwbq9HfDwqn1wsKsfTmwcB587ezaEQjhCF20BtQWqiqsMYKqtfzR7nGy07KFeNk4FhsnG2rXx9RDA8Vr4XKd5nQOdBgDYWNUIuzp2OQ239Itgith5fP3xcN7M84x4ZdzFmmf87RgY/bJ0sPugOE15jm7KZ8842wCB0L77u/Yrx+oOswXQvXVyxWTY17XP3OFjDRPprD+03keJcVF4zyD451eh92tZYZln8O/rp309AcjR5CH8fSdj6YkAoGo/yBpce3Btohuv3amNpybq+kRbQFtAWyATFqCgEq6ZThdgCh5FWlsT27S4ABcTRtfISJpB1HC/GulDhuHBH/wAYh2dMP6T/wQyt6uhZuv3CmQAivEIUVyosmJE6ughPH68JQsxxgF0AgA7/vxnGO41MxxRKrXH6ErWM3qtKLPPOiPeQsfJWJ+quTJ3Xy86q+TydronN7KHJXEJZS7A4fG1FgAwXOEieR8F9UZYhNQFOKwTgPDL6PloAfEHtQuwZyPqCRm1AP5t2felL8MwCzeQX18PtTfdxDKKF8OBb3wTg9/DtDvuYH9DOgB/1Oh49FHjs6dkyWKo+/Sn2R8TZ4Z4RjczslhgtLrrlZ3QNxSF8sJ8+NOnToEbT2mCxY01CZusmDkezl/QAF86fy48f9sZcMnxk+CtXUfggbf2wMk6/l/CTvpEboHW3lZXmWhVbB+51NxoLQwXpk1RBFc4+JfqIo3VjbCoYRFce9y1cMuSWwBjr6mKl5hwXAYHbnidy5DZJ9cYWHjf3rjoRkgGSOb2cDqmU7bT2l76+XXlc+h15+38KGPHIlsQ74uifHO2Oj4Hj7LPCrq2OJ6fU33czOFz9VFbQFtAW8AvC8jiwaUzCzAFeKImANDsehwqlQOAoSKza7DoAtz8L1+Hrr8+acSU2/OpT4MsQcjQfjkAGLMwACstZsbPfEscQIdEIPj5LnP/ReFewLgYAUkoEGpRdqTBCgB6AFuIC62hs6RNtbZTO90TvT+k86VJQPqYLc37yq8db5keKreCunQQZfVxwNECAFbr+H/Udm7rNH5lOn90cKuTHqctYGeBI/feZyTICpWVwfQHHoBxH7keShcuTEwpO3kZVJ57Lkz4wudh5lNPQuWFF0LfqtXQzkIclJ10UmJckE4CAwC+tKXFYPp9eHkj1DMGoF0pZszAH1+9EOZPqoLH1u6Hv643xxWxm6v7jk4LPLn1SVcbpw/nriZlaRCCFDwemZ0KmGgAC2VG2c1JpY+uIwNKRPnoAsnjrInx2JANqNofB2Zk4J0o2825zDVU1iaTRfcqG5OpNtRZlegiUzoks44IgKnsifEB3ZbBqNnNbChmH+NvTu0cGF86+rBwWuNprpaSfVa4YQBS4ao903G6ri2gLaAt4KcFpK53Q0OemGle9KEZZCNCLD6LC3Cx/DnAwh4SYuP1vvVWQh3M6tu3YUOizk8iJA4htkcNBqDZBVjGAMSxVgDQPv5u36pVgAlPpIW5AMtcWmVj6bWisRBlc7CNgi1eQEeZbq5AOpUypJ3uyY1smU4IIFEwO7+2lqzGbFHuzAC0xADkDMD2dpM8zQA0mcNThbqv0/vAkzA9WFsgAxboefVVg+mHSasK6s1xwenyIfa3a9IPfwDF8+ZB5xNPQOdTf6NDAlEPjAvw3rY4PX7JtFHWn+jYG4nGID88ilei2+8NK6bDF/+4Fv6PsQAvOK4hEAbVSuSmBdCdFYtb4MevXTqBY3brIAh22ZzLHBOIuNlTaUEpXDDrAmO5hzbFgzLbre2lT+YqKc4/3BvPCoiukQje8EQJCFx+YfkXxKGW85qSGsAED6LLsWXQSAPKE+0tgj6qOU7taDdd/LNAS2+LRdg5M86Bk6ecbGlXNWxq2WTqemPfG3DhbHWSKLwnMAYhujdjDEqMFWlX+D3EY0uKY0XmaNdAF/RF4qwWBAsffOdBQHf8/og5xtbWI1tFEfpcW0BbQFsgIxagrCm+KLLqwi6yqvLxbo8U4Im2tRkAGIIulHkYKpH/baXMN+4CjMAQBbciB80x4FDPof1WwgACkTTJQ7jCygDE+ZZEIDYMQHQtbv7av+A0ZUGbUNBJNpi6y1IQRTYH2ygDkCYTUc3DdhnYRq+h3XynPronev1k82VuyZi4JjRYZhqez1yAaUnKBXiEcRht7zCJ0wCgyRyeKlYQ38ze9CRMD9YWyIAFhvbFwyuVsERFicKeHXjBzyWRPYyJoWqu/zA0f/Vr0P7wQ1B53rl8aGCOgQEA0f0XS0P16K9+yPTjpas/AjVlZlfGY+rjdO5NzeZf7vgcfdQW4BZwiieH8eew+MEo42sG5cgBC5FpRXVD4I0yp+iYTNQHouzBIxJOZE/F6xEmwZ2T1QOzPLstKlshmCmyvCaWT3QrMufHVRQ5u88ks0k7F/IVU1cY2bmTketlDoLpSyctlU6hyV3a++NMAH4UJ2GsUV4QSN/ZvpNX9VFbQFtAWyBQFlABLgYbzwVbyutmaBIQYAw4BN6QrUXdAJUuwIQZyF2AKZiEukUOWeMPy1yAgYGHQ3t2m7YTlsQAxAHFc+aYxg3u2mXojqwPsaDL6O6bPwbYb1cMQI3MlY2n14oCobI52EaBQipHNc9ol7j7DkeGbKd46aTXzBW4KMkCjIlrKLs0nHaDRNaHAABAAElEQVQX4NG/9V72rMeye7LI/CxPXcG1jbQFgmYB/gNVQcPoM1+eEKcWEz3l14wS2FD/olnxrPED724O2nYMfQIDAFYUF0B77yDLABxLGEoE/HYd6bUAgF0D8T9ER9g8XbQF7CzgNrMsupxyd1RkpKWjoMsrL+G8UZCbt4nH64+/HiKxCPzvhv8Vm5M6F4ErKgDXeOy9x2izUVdlM5UOljTKXCUlw4ymn77+U1PXDQtvsI0FaBrsUNnRtsOUBAWvw/wJ8xk3a/RXHAcRtt0IBh7oPpAYw++jREOOnSCb7di6Yw2t0UbpAjsR5AtyUb1vUG/M9CwW8V7S4J9oGX2uLaAtEDQLcPCM6kXBONqfbF0G8GAiEAMA7O42iaWZQnmnBdAacQGW7WXooAQAlLgAo+yBHTv4EsYxpGIAzppluIKxXynj4xmIObB1G5QsmJ+YH+vpgT23fAIGNpsf/MIM6BTjHuIEmU0SgoQT6uLq1gWYMgAp6CYsYTmVMQCBMRb9KnRPbmwxzLzBaMH7lQKboZISCJWWmuJAhlwkAaFsTM441DEAqdWTr9N7V7sAJ29LPTMzFgizH8TwM0D8/AwLcUAxGzwFAGMjf9OQ6R7EEhgAcMb4Mli1exD2MKBv8YgbcHlRPkyuLgHMEPzie4dh4VRz0NWXt8bdxSoZeKiLtkAqFuAsuTObzgR8YXl408Ow7uC6VMRa5iKo8qmTPmVplzXg2JnjZhoAoKwf27zED6MZYssLy+HSOZfCm/vehC1HtqiWMNwilZ2kA2P4oZujWDLNLMR9dQ+OPkxw91EEZF7Y9UJCtfl18w0AEFl9YqxBEcRJDFaciEzBaVXTTADg1Mqpilnpa/aiu5MWeG9wANBp7FjuxyQh1K0Y94v3FQUAx7Id9N60BbQFxpYFVA/esd546AK/dysDeBAQQyAoKsQDxHXz60Z/KBX1oOwhzMqIRXww4+OpC/AwA+uGDoz+SMfH4XFwF2UAyl2AEVQqmDoVhnaPjh9gbsAiALj/K1+BvrVrRfHGnKm//hVsv/AiUzsFrkydIxUDiCPAG3WjlM3DNou9mK3dFLQVMjRpoUw72u+lTq+ZG1uAKgkIc1sXCwKfmLU5JlwnWVxAcQ6e5xWQx2LuAswe/sWiXYBFa3g7zyOJfOh94E2aHq0tkH4LFDY1Qd+aNTC4Zy+UjCT/CJeXQcGkSYAZgntefhlKjo+HEuPaGHEDWSVUKf9bwsdl6zgaVC9bGoysyzP+rt5tDrS6cu4EBnIA/OYf2+GVEcAPpzzBEn/c8dJOg7uzVMgWPCJOH7QFUraALB5ZqkIx/te3nv8WPLHlCXht72smcTNrZprqpzeebqonU7EDhJZPWW4kjZAljjDAMQTI2Ku21BpLRaVLdDjuyi/2OyVhEMfS81XNq2iTY91uz7LJCP59/uTPJ16fO/lzyliQXmXL1suVtra+zPxqJYKo1DZ2fXRsuuoVhWbX58kVk42l8L5JlR2bLp21XG0BbQFtAScLqACXYRZTLR1FBgBGWo8wV12rt0XBxFFXK1EX6mrLWWQcCBTHRggDMHKYkQYIkJYYT9pVSUBwvF0cwChLPtL19DMJsXiSX18P0+68w3hYNHWwiswmljES0M41AMiAMLG4dreUuP+iHDf6iuvZnVPgx41sGStRxgBEALDq8ssSyxdMngylS5Yk6sqTsBkATDAASRKQUJV2AVba0KHDAkoT8NZhuu7WFsi4BTjoR3/YKT/jDPahOAytt98BPa+NPtN3PvkUHLnnHoMtXirGDcy45uoFzZ906nFp7zljTh389sXt8OSGA/CvFx/L4n7F3fJuOX0mPPj2XugZjMCHb38dqksLYZC5CfeyOgKDYRaE8ZbTZ6RdP73A2LaADNhBQM4pdmCyVsHEBMgQ4+w0mRx0J8VXNGYF1WTjndownp7IxmusbpROaaxqhA/M/4C0L9ONezv3Oi553qzzTPvacGgDdB3pcpzHB/QO9cIPX/khrxrHL674IiCTkBYEB3lB1mhJfgmvWo6cVWrp0A0mC3hhsZomKirzxs8zMfbOajpLMdL/Zn3N/beplqgtoC2QHgsok4CwmGrpKDL2WPRIK1CgLo+x7EIV5h9euD5WF+A480vqAkxiAEaa93MxjkdVEhCcWHzMMdD9zLMJGcgA5IW6imL71N/8BgqnTEk6qQYFylAmde3FNlkJEQBQBfrSuTKgDcdwQIyOT6ZOwUhXAGDE+n0YwV8qK6+wAMZ/8pMsDtcsdn8dgqpLLmbsPmdvMasLcHw9el01AzCZKx6fQ12AZe/d5KXrmdoC/lug/LTT4Midd7Ifd56G+q9+JZG4qfbmm6D9kUeMUAO7b7oZ8HMBP2ONmIEYJoIluMIxQSyBAQCXz6iFz66czcCOYTjQ2W+4/qLB0AX459cths/9YQ109g9BmxDvr5BlBf7O5QsSLsNBNLDWKTcsIAvoX1cmd0FJ144WNSxKxLvDDKNrD641Xqr1EMz7/brfq7qNdjtA4v719wOymaj7r90c28VYpwxIlbU5yRH7kQX2g5d/kMioin0YGxHdozHTKo21JrrzinK8nKt0TlciDC+62Y0Vk1DYjQtSnx3Lr7683rOqCPghcNw12AX1ZfXK5B6eBUsmYNZgdHvnIKabjNsSMbpJW0BbQFsg4xaQAUuoBGZVTUeRATyRllaLW27BhAmg+h5iYQ9xF+CRo6h35NBhQFdWzMiIRZoARJwgnKuSgOCQIgYAiqV/yygAyIPFi/1Fs2cZVQNcQl0E11qZTcS5eC7L3EtBFDqH1y2A6aC7GH5KAJAwJfk6yRypC7orcFLiAoxrxzrNP/qiffAeqjz3XE+qURfgYZULsBD/y9MCerA1MY1mAOq7IuAWKF12Eoz/1KfYjzgR4wcrdP3FgscpP/4R7LvtS+wzqNOUTR5/pJn4zW8mXIaDtsXAAID4Qf25s81/VLmxzpwzAV647Qx4nLn9bjnYzWKixWB6bRlcfPwkmFhVzIfpo7ZA0hbY3BoP1owuuvesvceQky72n0rJBRMWJLqQ+YdMNruCyQk48GA3TtWHzDcK/uFYCqip5mOMQjcFY6jNHT/X+DK28dBG2Na2zc0005i+iPmB5J3D7xgAILYjm1IsixsWi9XE+at7X02c4wnK8FrQdXsgMhpr5n3T3gccKLYDsryuk+x4tPNVx14Ff3znj8mKyNi8glCBcU+IWZ5LC0oB70teqovNcV95u90RrwfG2URwuKakRunObSdD7KMPouJ77ubFN4tD9bm2gLaAtkDOWEAGLKHyMndaPzYlA7sijAEYPmBO1pGvcP9FHVQuwLH+0b/LCV2ZGyvGFsxnseCwYKwmt0WVBATnUwAwylyLI7jOuHEW22EyEw5A4lx8KBTt6wb0kjE1k3UBVoG+qJuppOgCHGGB7yPM3oWMgUdZiHwdqovs/uBj+XFYwgDEPnS9FotbhqQ4xzgnLsDA7IBu5sO9o99LcFy4yvt3E8taR2kDvXfpfXCUmkVvO8AWwOeAuk/L4/cjO3DWU08Cuv0ObN1qgISFjY1QecEFUMDCPwS1BAYAdDIQuv5et0zusug0V/drCzhZAMEILAiqZQr4E4EEqp9fbr9Ubip1zJp7uPdwQgS6CrspCOJgUg4EV+32rJJFARgcl4wc0f05WRkIYIoZpRdOXJgAAKn+KhYhHRfU+tPbnzZAaG7/y+deDgj64nVMtWBsSc7uE7NiU5slC6qinm4B6lT3oudrC2gLaAvkogVU4FM6koAYn+US9liUxQAcYi6/YrF7aFKBB8MD8r9LmAk4AQDudw8A2jEAC6dNiwN5Qmy+gS1bIZ+xRGLEfRqz0YoF3VBNAKDEJuJ4PJcBJG4BLou9BJ3pOmJdyQBUAIPi3N5Vq1kW5FsAs2AWz58PjffcDaGyMnGIcU735QoAVDAAIWp2DXZrH6pUXr75sRgBxyiJ/4dzwtU6BiC1ndt6qKjQNJS6b5s6dUVbIAcsgBmBa665Ogc0HVXR/Ek32p7zZ+8d7ILzfvwPCDHUdtt3L8z5/egNpNcCV8670lhg2xHv7LRkNUM3RWSTFeUXWUTImHmWQS4aENBMpvz7C/+emPaREz4CGC+Qgm4cGEoMtDnBZB4yN2ubKUl3tfa2mubuat9lqqer8ub+N02isX7RMReZ2jJRSRY0k+nW3D36wHSw+yAg6MvZsrLxbts2Ht4I+MJy6rRToammye1UPU5bQFtAW0BbwAcLUACGi0yLC7AC6IqwLMA0NpsdA9Di0jri+ouJIGTFyATMQCgsXlyA7TI3IkhU0NDAMgePfreIMsYbFppAJa/E7ClB9yqLi2gIEv6jMdJQhsgqFIZaTjEWnlhkbEKxn5+rmHZuQLqD3/ueAf6hrP6NG6H7xReh8vzzuWjjiK7ZVJYKkDZNjLr7Tps0AMhidokFYx7GSAZg7A8HNLOnqHtQz5EVKxbqCi726XNtgbFogYEtW2D7pSxJEQsJMW+jvbdfuvY/ZgFAbjA/H4a5TH0cGxY4rfE0g+2HyT7QdRJLMu6pqVgDM+QWsX9Y3mt9L8E+fGHnC6mITXmumM2XAn92wlWgYCbfh7s6Rr+Uo64iiCXTnTIDcYy4f9kcWRveQ++2vJvowmQUY6mgnS6YfYEvAKDKLvT+8XLvqWSm2r65JR4egMvJFEOYr6eP2gLaAtoC6bCACgwaJiw2P9amYA+XGWUAIAsebCoFE9VuU5Q9hHINMEkRRywiJALx4gIcLrcmAROVxEQlYuGx//iR94WKrQxA3odHlV1MYwYGxSpQVp+pk1RorECeNZkMs1YjiliBjGmH7ECaLEMU0L9+vViF9j8+ZAUAJUxEV7YgTD/TQkKFAsVCl/1pAXksZoxDmgAEE9RQpqC9UN0rWoBeG9UPEeIcfa4tMCYtgIlCslTIJ12WtNDLagtkwQKnTD3Fwr6jLoiZVAsBwLf2v+VqyVuW3OJqnDhIBnSJ/apzBECmV08HdHftGexJMAHHlYxTTclYu+x6oZ5rDqxJ6OAUR07m0hqJRRLzxRPR/RfbRZuubFoJyDbEuIQYy27ljJXi1DFxHs4z/zo+JjblsIkggJAOKupubQFtAW0BzxZQgUHpYACqwB2MnUczy+bXT1TuhbKHcCAyx1QMQHQB5sUtAIjgHmXqcRn8SF17OfPP4gJM2E6UmaayC18HjxSo9QIAWtYjYKK4jniucgE29GGsOBUAKHOX5S7YJvkSwNaNLUDlAiwKZ+eU+Ui6ldU8EgPQcAEmDECdAVhpPlcdFMSnDFdXQvQgbQFtgZQsoAHAlMynJ481C1AGUrr3JwOwVGtOrZya6MLso27KMbXyxDpu5vIxrX1xl1pMeJFMmVA2IZlpSc/B5A9iGV8aDwAutvl13tLbAnPYPyyYfOLWE28FTOAysXwiZCtjcJABq2PrjoW2vjYlK5O+HzLJHPXrnvAqp6pIxxLyajM9XltAWyB1C6hc78QYdapVkBXV/sgjRjKEqksvUQJCfL4KbBzu64MIe4nFjgFI2UM4D/UdliUBYX2GCzA7Rrt7pK6cOJ+WMGN4ORUKAPK4iRwI5PPzJDEAeR8e3bi9UoYUzYQsyqPnFgBQwryjc7CucgE2+obYD6Qsy66sYBB8WgomNdAmltnYmrTFlS0USUDoAqrEI3QcrVNgE8FpCmpqAJBazVudAtj0/vYmTY/WFtAWSMYCGgBMxmp6zpiwQNCAEif2H804KmajTecFSRWEcQtW+rUHel0pqORmnWT3jKBftoA/3BdmcH5s82NutpjxMRjrD1mRD73zkBIA7Bo0g7fb27Yb2Z4zrqxeUFtAW0BbYIxbQPXgzcEs1fbR5XbntR+Cwe3bjSH9GzbAxH/9ump4vF0RA1A2yS4GIGUP4XzMZkxZclxu5MAB4zTSvJ83jR5Z/CVge6HFLgEIHxsqNbv2ctdfRwYgi98nFjesNwqWhQrl4Jsol59TwNQNyGbMtWHaDQ+hS7L8R2gZAIj3Cy1SPTAuoIN78bCNXuIaFPgU++zO84gLMK4Xbe8wTcGA/7okbwEZAIjfuTNNwEh+B3qmtkDuW4D99dNFW2DsW2BObZyl5bTTZMAiJ5lHU7/MfhiTr2PA/AUqVZvYAXR2fbJ1x9KXjsM9hwHjSqarpGIrDszuaN9hUg8Zk6pSW1qr6hoz7anYdMwYQW9EW0BbIOMWkIIwTAsnF2AMYM7BP1S68y9/cdTdDdCFQtD1NlxTo5QndwEeULsAj8QApO6/4XHjIFwrD2MSqqhUrs878khsP878o7ajQCF1LXZjF8rUpAAK10l2pECYCvSlc21dgG3A3IH3tlBR0jiHKj0c7eE6BqA506xFKVUDcQEGxnakMQA1A1BlPHft9J4EjINmc0+5k6pHaQtoC3ixgAYAvVhLj81ZC8ji1cmAh0w/jGd6vWxcQLeZiDHOYDaKjKFYnG/OUpYNvYK2JgJ45YXl4BRTUaX3S7tfMrq6B7tNQ8SM1xiXkxdc6/j643l1TB4xpmIoT/8ZHpMXV29KWyDgFogNWt0wUWWnJCCxLjNTGwESGsePbt0R2BmZgOw/u+9FFvAA9XXhAkwzABdMmgT54+uomkbdTYZXpQswSaBCgcKkAEDitusFAKSMSbwObn4ktXMBBuYWqypSBuCg9UdJJQBI9krXsdVLGOzFRsI0S3IPBEItAGC1Dtsh2szreYjExcT5qhABXmXr8doC2gLuLKBdgN3ZSY/KcQsUhM1uF7gdTGhBi4zBRsfo+tiyALrszho3C7YeiceuwbiJZYVy95ag79zuwSlV3dMZS5HrdvaMswFZfxjHcVHDIsgPZf9PFMZzFLM7c12TORaFR123rl5wNcyomZGMGD1HW0BbQFsgZQtQZhkXqEqowftlIEysuxvsXCNdA4D19jGD85jbLoJoojx0AY4N9HP1TEcEK2O9vTC0v9nUXtDQAOi2K4NAQ5VJxAAciWPIXYH5YhTsoACmioXJ5+ORujd7SXBB14vLG3TOJKzKAoz62LC1kB1KS9xl2NxK3Zp5r51sY0wsyofaHmX7tp0w0pmXb050ZrgAkyQgoSoNALqxpWqMDJw1AGGHzNsqebpdW0BbwLsFsv905V1nPUNbwLMFTpx0Ivxj1z8c56UTQJEt7gVwxCzBWHAO6ikmBZHJ9quNu266kSezn5c9IutLZIipEojY6UQz+NK6bB/XLLgGVjWvMroWNyyWDZG22ekhnZCjjQiCNVY1Gtpff/z1EB2Owt93/B02tWzydUd4/3ixv6+LK4TRe9AtEIqZuqPCwwrOKykwx41SLKmbtQW0BbQF0m4BFfjE3VlVCsjYflEGtPkBABbYZADm+qAbsAgUIUCmSgKCczATMHUBxsQU0Y5OLtJ0DLtxAVbFAOw3JzTJKzF7EyTDAKRgmacYgJJkHcZ1l7SLRkjGBTjS2grRtjZRjHE+LGUAYhxBaxGvq7WXgY9ukoDk5wMCxUmVsBkARLZjtMvstZCvYwAmZVo+icalxHYVI5TP0UdtAW0Bfy2gAUB/7amlBdQCMje7VMGqTG/1/vX3J5YsDBfCPy//50RddcJBQ1V/OtpFF1EE/8Ih8oXKZtF54+fBm/vfTIyoKLT/JV52Dfd07knMxxMec27BhAWw4dCGRN9pjaclzpFpdtLkkxJ1fQKwsmml4e7bH+mHEyaekHDL4nH5MAPy0VCou5RbQHtSxSSpeZq7mmH9ofVGH8pGBuqKqSukY3WjtoC2gLZAuiygeuimiSzo+sMSdhh1C7bMsWGNiWPzJ9aLVem5wSAS3JANF2AFAxAFYCZgmQuwiiXmigFIYwCOMACp+3SIjEsGAKRMTRmDSmoo1ijbo3HdHTId2wFtKpBOxv5DvWTjhxXXSwVK8/3ZAZN8jGzPvM/pmJdv9hZCO1AXYM0AdLKifT91S8fRMUUWb3tJuldbQFsgWQtoADBZy+l5OWUBdOlEMEnMMiq642VrMzIAy40ug1HmwsHYUl5KbUkttPa1epnieSwCaUPRIegZGnWvbu9vdyUHwZCakhqYUjklMV4EExON+iQjFkA25nH1xynXOtx7WNln14FMQkwMw8uyycv46VFxRLu9sueVxF6RXakBwIQ59Im2gLZAhixAXUv5stSNlbcnjpIYcNFOc1zAxNiREydgh493wwAMFRaC6AiKDDk7ACHCEoEMkSzA+cwFmP64w3VwwwC0xADkLsAsHqFY/EkCYnZUThkAdIizZ+hvk21XxgDFObIEINguu/aU1YjjsMjAwnjPyP82evFxIZJpmbe7OVpcgJEB2GH+DquTgLixpM0YxtAEkoFb9VlkI0V3aQtoC6RgAQ0ApmA8PTV3LIDx/kTwDzWXAWiyttzZpb2m2XJXdcuYQu0RCMkUGKL68m9vxaOnt7Sg1NfNLmlYYsg7f9b5cPfauwGZhVVFVXDKtNHEH74uGFBh9P2g78OAXiitlrbAGLeAKvD+8AiYpdq+jB0W63YAAP1kAJIkAsiQQxagqiD7D1mAYimYNJkBU9bkFDgm7CYGoMIFmNqOZi1OigFIkrXIGFTi3sRzBEtpkQFyljE22XZVIJ0sAQjKlY2nrEa+vmws7zNkuXAB9gKQirLxPA/BKbEwwDHW3iG2QLiq2lTXFW8WwOcsvEbie0XFRvYmWY/WFtAWcGsB8knndpoepy2QWxZ4YssTrhSmD+euJmVpEOqKrs1us+wmq6ZXgIICjU6gal1pnQHGFuUXGXuRuWtT3dEFGgtmUXVbcunaut1Tpschu3P1gdUpLdtQ0QC3nngroAtxQ3nDUR8Xj75fUjKunqwtoC2gLeDSAioQxjkJiDULrCMD0CUAWMCyADsVCvCgO6mKUYay+taxkAsE0MIYgCrQMuQmBiBx7eVxEyl70uICTAA5N2AcJjkRiyyGmthvOpew4ag80/iRiorlh90q4FTpAixhHKoYX072wKQcTiUVF2AImx+L0R0ek8iIxS7WpThOn6stYLB4hR8a7N6/aim6R1tAWyBZC5g/6ZKV4nFe01cfZ8BFHjz52VNhdr19jC+PovVwbYGULMCBpZSEeJicCiiFmY0xa+rftv3N1YpOQN4Fsy4wAMXHtzzuSp7bQU575K6kh3oOASbskF2Dr536NRPQybPDosswde1W6YVJGHgiCxzjh3uxTFfV+plod7J1qjqg67lbMJ2uJQLBlUWVgK9cKBSgE/dhpz8yHHkSEJzz4MYHoXOg0+KGj/e9LtoC2gLaApm2gIp14wwAWplzKjCN78mJ2cXH5btIAkJZbQge2DEAu198kYs3jqHSUgjX1ED++PGmdl5JigHYG0/+QW0X8iEJCL1OFADlesuO+LfHYFsxG/HiBLLhOFsAUOICjt8vvTAAVYCP433ihgFIQFa+bzdH6gKMiU1oCVfrLMDUJl7rBjNWyK6s+jHCq1w9XlsgVQtsmnes4aI+49E/QdGsWamKC+z8rACAaA0nMCJVi02sKoYfXnVCqmL0/DFigebuZlc7Kc43Z2xzNSmLg17cZf5im6wqGO8tXYCMW8DETnc7oI0CNCo5p08/HfCVSsG4kQPR0S/SGL8t6GVmzUyDYbn1yNagqxpI/WgiHbeAHSbt2d2xO5B70kppC2gLaAuogCDRNU9qJQkA5AsDkGVgzR9fK11SbKRutZgBOEbcZMXxQNiHZaedZvxNVAGAbhiAqhiA1HZ5hCmYlAuwAN7hvvKKrG69pv2SCjLiRBBRxb4zTSOMSbFveMjMSMS+CMu0rEoEIwP1VICPbKxpbRu9+LhUGIDUBTgqAwArc+PHS26PIB4piO3qngziRrROY9MC7AeNdJZ8xnRv+O5307mEo+ysAYCOmqU4oLK4AK5aMppMIEVxenqOW+BI3xFXO0BWXVlBmfHlsHuw29Ucr4NQPgetnMCxK+ddaYh/eNPD0mX6IvFfnaWdpJGvSZqNKu71gY0PyLoAmXOpFC+stJ+89hMQ93TdcdfBzHEzU1k+MXdPxx7gQDDqhNlsZ9TMSPS7OXG6Xm5kZHrMtrZtmV5Sup6X+0AqIEuNs8fNhnUH1yVW5+zTRIPiRIN/CsPoZm0BbYFAWEAZA5C5bGK21TwGyMmKNAagkJVXOoeAcLIx+RMmKNcUx1MADMEDBAHdluorrzCGGtlc0UWW6OaKAVhSYlqOu/6mgwFIwc0Qi5/mpRhgi3B9VMCvKFN2jXm/DKQb2KL+gVG2nghIcrl4lI0V+yEmpn8x9SQq9P5IdLg5oS7APaMJ7XB6qLzcGifQjVw9xmQBGseSvm9Mg3VFW2CMWSDMsrBXX3F5Vnc1ZgHArFpVL54TFsB4ZrQsnbQU8IXl0XcfTTneGZWPIMhtp9xGm5X14+uPN/pUAKByoqSDZuNF19mzms6C1/a+Bgd7DkpmxJvQzdZtQWZv75A5Xgq6QrotGM9QjGloB1qqZGJiiY6B0aDN8+vmG0M3t26Gl3a/lJiGtvUKACYm65OjxgLH1h1rZO1F8BhjTnJQ/qgxgN6otoC2wJizwHAsZgG+xE1i7LNweZnYlDiXuYdGBYApMVA4cQR22NiC+nphhvqUAmBOLsCipPy6OihbscJowh/08mtrIXLggDgEQuzhzKnkEQAQmX/4/YcyAClTkLLT3NiFsuU8xQBkG8krZCCnUFTut8IQFjPRJtaehAGqiv+HMmWAoYrxJRsr6mUHTPJxoQJvDEk+D4+UASj24bmO/0ctklyd3sP0Hk9Oqp6lLaAt4NYCGgB0ayk9bsxZYChmBQDFTWKSAr8LAlr/9sK/wRnTzwB0u13csDixxNzxc+HdlncTdQTnUi12mVwx2+6ihkWGS+uTW580LTW9enqi7sU1WAbYiYy+hFDFCR2L9pg1bpZitLyZugvnmlu3fFeZb8X7fw7751fJVUZcOBSGmxffbLjzIriMzFFdtAW0BbQFctkCTsCTkdRCCQBavzup3D+5jZyAHRyX7xIAzCsyh2oxXICJmyxflx6rLrvUBPLIAEBkZzgVCuzheIxDSJlM6XEB9sYApICY07U39mITa092LVXx/wxZkiQgKhBSJhtl8ILMVKdCQVan8WJ/SHHP8zHhKh3/j9silaN2AU7FenqutkDqFtAAYOo21BLGqAW8AF9eTIAMt+d2PAcYP04EAKmMroEuwFcqbqei2yUCYSIbb3LlZLqkUUdW3EdO+Ii0L5lGUQev83e07XCccnrj6SCCubvadwFPLCJO9iPu6I0Lbxx132ZsTi/sSFGXdJ2ncq9QnUQmJu1Lpm7HMk1GXibnoNuvZotm0uJ6LW0BbYF0WkDlgsnXpEAWbzeOEgaYIwOQuNma5I1UCia6YwBSF8+4C7A7T4OqK+Luv3x9GgcQE4Q4scBwrgwAjDF3UWrX9CQB8cZws4ItVgCX24Mf7bLtykA6zwxAktk4sa4ELOR9xlFy75n6WSUVALB06VJAdidlcvI1NADILZHa0fIedgngp7aqnq0toC3ALZBVAJCx73XRFgisBRAg23h4Y9r0o4DUnNo5icy0GK/uzf1vGi+VAjzDqKrfqf1P7/4JplVNgzUH1piGpgLYmQSNVFIBpTij8M7VdxoZVLn8S+dcCk01TYa7cc+QOUZLVbG7X2iT2Wd9ubsHFK5npo8l+ea4RH6vn8q1zIWEKX7by408dCvWRVtAW0BbIJMWUDGwuA4qAAT7ZW6Y/jAAJ/LlbY8yF2Cn/aDA4hOOh6KZ5pjC4TpzjGMjLqDt6vFO6gKMrdG2NstMXxiABDyliUQsi5IGCohRkJIMj1dtmHYUAER38oFt6ljDMsahSgcqm+qWbgYgsj+rLr4Y2h98kC5t1HUGYKlZPDeGCIs3pgCEPQvWE7QF/LLAGAepsgoAXn/7G5AfTh0FxAf5f3zpTL8uuZZzFFsA49fxeHuZzpqK7ri8oLvkHavv4FXp0Q1Dyw6wwcQosuQofieNwKQn6M6M71OUvbN9p3Q/do27OnaZulc1rzIAwL6hPnh+5/OmvhMnnWiq88rag2v5qXEU3a1NHTlcmVc3LzDaY/bh7W3bDcZkKC8EF82+KDC6BUURHVMwKFdC66EtcHRZYHjQngXGk1rIrJJcDED79XAd9wxAswtwrIfFHSbMsBDL1Brr7DSpX03Yf9iZX2sGAN24/+I8GQMwcsQKAPrCACRgXB5JVPH/s/cmYJZV5bnwOkPNXVNXdVUPdDc9QQMNNN00IKAERTQgAglqgIgah8g16lWjcbh/YtREb/S/9/5Prokm14QkYrwawcQ5Jk/UCIigILQyNA0N3Q09V3d113yGf3+7au1a69tr7eGcfeZ38RR7rbXX8K13n6465z3v931kT1DxKQANWXz5/OKcPQYgv5c7dEgUJ/XYz+p6JlKv5BiAQbEJFzbl51VtiVIfvOXmAAJwIMoSGBOCAH9GNkI4ZBncBgIVQ+C5N78lkho81ACHSNz4/X8NHVbtATUlAA+MR5Psh4FSPoUYtgPuNyMCpthwuUJOlEr8vfac14qhriE3Y+g9e+8pCzKuDixrsSpONqnqKA7h9pXbXSs2DW0Sn3vwc1W0aHErntV5Jh89a+DiKqhFRYDiSL5k7UsEkbfrBtaJ1f2ro05tiXH0u+LW824VS7uWtsR5cUggAATqBwEbASMtpCQgtlLM+ck8TrbxuSYSiI/JLo+mAOTug/nxE3wp0b5mjZjeudPrJxVc36//uteWlezIMll1r1GTPFCGZFpTVbflx45pa1GDE4U+NV6Yy6uzRpFlvk1l0r59gjp4EpAoZEuQ0o4/y8KpU0HbaxjJgTbFl4qnHKtdA2ITynH8vLI/6rXzrLNE19atYuph3TuG5kdViEbdq1XH8X/DYb+PWhUnnLt2COQO2pNjxrKqTpWENSUAR3s7E1EAxnoQGAwEFhAwuSSemPa/kYwKGCWfIBfRex6MRv5RTDRS8ZE6ipdnjofHvgtS98n1OOkl+8Ou/+O+/+FmtKNx12++PnYiDtv6Iz0jtlux+qVrsGmSmgGY7h+aOGQahr4QBJJ4VmsH1gr6QfEjQO73IP/8uKAHCACByiMQRgK5SUBsZjBFGg3LOyQQfXFpe1/CSSPT0iVnAT6hK/1o7Y7NZ2oEYO9VVwlT/Lbel71MHPzUf/cyIvdefbXJNGMfkXt5hcDLHfMTgKlOXa3I3Xej4CI46RVTAZhu15OGFBSbjQejzgClHbe5MB38ZSofT8vbXn+msTReFjd7tWxYrpxktQwL7B689RYjAWh6DQUuhJtGBHxu/CGvIeMi6AQCFUQgOzKSjAKwgjaWs3RNCcB/ePNFYtNoeLatcg6IuUAgDgLVJotcpd+ChJUSXsjMwz/d/9M4Zkcaa1Ln2SaOzyy+oSZVZCOVJ48+qZm7d3yv1kYjGgLlJsHJF8Oz9UWzBKOAABAAAkAgSQRsBIzcI1ABaHIPdVxwKW5gykmiYSo+ZVfW+fihuu06KonsMl2NZ1qH+ngW4Dxz9aUxS2+7TZz83r8Kik1IpM2yd7+Lun2lzVEdrvunr4rxb3xDdJxxhui77jrfGFuHGwfwxOKXxjwGILk5ptL6F7xcnRZGeNHePgVgNl7cWE6IFSPEWzPFeZQ4cBfw4oxdLera7xCOnBy2vf5C8VBfM9Igdk07ysxyS+8rXiEyf/pJX1zHTD9cgMvFluanGCltez0ksRfWAAKlILDmC/9HdGzcWMrUhphTUwKwIRCCkU2LgMnNlrJ9llriEGxyD/Xb8kcOPiIeOvCQvBV4vXnLzYH3TTenclOm7tA+IiY3D28OHVcvAzYu3ai5cS9pX1IvprWUHQdPJSSfbynUcFggAASAQOURCFOBFabt7xc4ASStzZ88JSiLrqlwYoeIt7l9+7yhmeGhyNlbufugiQDsWL9ebPz3fxNTDz0kOrdscWL9DXl78UrnmWcK+olbuHtvnsUATDP1H62fiAKQkYphdvsIwAgKwDhZgAMzRkvjiLhra5MtUZg1qwZ9RLE3Y74S5Josh/Lzyv44VyIRB266SRz967/WpmX6+7Q2GqUhgBiApeGGWUAgKQT0r6aSWhXrAIEGRaAcArDSRyZ3Qfkz1G1/M6vaQWRYuSWOKlIlNOW+g12DslqVK8+OvLoPseeSAr4UkjupvZttHdO/lWY7I84DBIBAfSIQpgIrTttVXaYYgHTKwslFzwF+ak4A9lx2mUYWkitu1OJzH1RUeO4ajrow5fxknEQgS664IpD8i7qnaRwnAHPHjmrDTJmCOTkVRnjRgtztlc4Wp/jIlggEoDC4ecs9+bP0qbcMMa/8c2blctqVj9NuOo1oBKDu8szXiNoeeN3rfEOjqlR9E9GhIZDu1J+RjRDWJqEBBIBAYgjE+yuS2LZYCAjUJwKZdDzXCnkKSniwbnCdbJZ0DVP/veti3YWlEq65A50D4vj0cc3+oHh72kBLQ1XgmVSXlmmB3UHrVAKXQGPq6ObzJ5+vI2tgChAAAkAACNQjAmFB9wuTdgWgjRzKO+62tsKJHUq2sfYfvyTGvninyI6OiqE3/45tqq+fuwDztTlB6FsgoQ5O8PkUgE6MQF5KUwCyMCyxFYCLyjuyJ+zZu2NMbt4Lh+F4c7I43dvry8DsEp2KOtRHGsq1Q7JTa27jC3P4hZOs/H7Udvtpq8TgrbeKsTvvdKe0b9ggOs85J+p0jAtAwO8CbCaEA5bALSAABMpAAARgGeBhauMgQFlIoyTWKFUBSPNMyTzCEKonRdX7L32/6Mh2iE/86BNhZuN+nSIQR60ZdoRyid+w9XEfCAABIAAEaoNAmPIs0AXYQg5RvD1b4aQREWHkdrvi4x+zTbH2cxdgPpAn3uD3k2pzBaAvBmCXngCE9i2FAOSqt1TcJCBOLEK1hLl/01i+pzqfK0B5vMiMiQCc0zNHWwnAuWAiKMguaWNSBCCtN/qhD4rOc7cIIncHbvpNX0xHuSeu8RDwqVJnzC7h8VbFaCAABKIiAAIwKlIY19AIUMZfTgAenToqejv0JDSlEoDVAGdybtLdhkjDUghHUinuOb7HampPe4/1Xjk3VLXe4cnD1qUo6YSafMQ6ULkRxY0yyhhlSVQDEOjMdgr6mc7Z3cMCpuOWgsBgZ3Vd45WtUQUCQKDFESiEfOAuTtl/x9tjAM4TgOPf/a448Y1vis6zzxLDb3ubS3qZCMBSH0GYwi+MICx1Xz6PE4C5MT0LcLozGQWgLwlIJl70Jk6Ihbl/u+eMkwWYJQEhBSAvnHC2kZD8deJbJ8AuOZYnWpH9pVzJ3XrghhtKmYo5AQjwf6MF9hoKmIpbQAAIJIAACMAEQMQSjYnAqdlTPsOJKCy3bBnZInYe2lnuMt58IvvIrfXP7vkzr29Z9zLx9gvf7rWjVF6x4RXi649/XUzMTQjT2aOsEWUMEZQ29djUnN2tqKetJzYBGMUejCkNgafHnhYre1dqk+OQqXHGapu0SGN0yWiLnBTHBAJAoN4QCCOBghI72AhAUgBO/+pXYv9/fY973FP//u+CEmEMvfnNghM7XAkXBx/uAsznpjv8yjs+Jol2ulsn+PJjeviUiiUBiakA9LlbRogBGJQFWHA137Su3iIFIC/8+VsVgGEuwPkCX9rXDiOIfRPQUXUE+DMK+31UdQOxIRBocgRqQgD+5weudGFd3ledP9JN/gxxvAgIXHH6FeK+ffeFjiR101XrrxL//vS/W0ks0yKqyi2OW28YSUJx/9oz7eIz935G2zZISacNVBoreleI23fc7vZ89AcfVe5UrxoWY5GThyM9I0bjbAQjDQ66Z1wMnUYEeDIVOeiWc28RhWJBfGfXd8TBiYOy23e9dPWlvr5W6rjt/NvEbH7enYle1/RaJpWrLKWEDJBzcQUCQAAIlIMAV2TxtYoBWYCFRYVFMQBP/fCH2lIT9/1kngBkpFN5BGC7tgdvVMsFOMUVfpTpVik8RiDd8qnxGC7KdK/qSwJStgJQJ+y8jZRKcBZg/ZxFpt5KL1mirDRf5Yo/KwFYZy7AvoOgIxEEfKR0iCI5kU2xCBCIgMDGf/u+O4pi0zZzqQkBeNpgdzNjirPVIQImUs7UR6ZfvuZysXX5Vh/pJo+1fnC9ePb4syJfzMuuil0p62855aljT5Uz3Z2rkptRFqM4guqcMJJTXZNwV5OhlOImuW98n7qk+NXhX7ltWvvhAw9791502ou8erNUbK/pJM+3pn+Nu1wYgaW+BpLcv1HWot8TKEAACACBekQgLBFEUBKQoi0G4PhJkR/XMwEXpuZV/1wBVg4ByNVDHN+w+3x8qW3uAszXiaIApIQqFNculQlIQMeIRRE0lhvhtEshHW2JXmh5/iwLTAHo4uLEeFSVgr45FuKTj/Mdh2PhG+A/r2EIumqMAHcBthHCNTYT27cgAm2rVrXEqeMFkmgJSHDIZkSASClS96mFx/9T76mZa9V+qnO3SOrbPbZbyBh91G7l0pHpcBOiEEFEir+oWXlJuUdxCIn0kz/dbZX7siAOMdmKz1NVq5nO/8KpF0zd6AMCQAAIAIE6RyAsBmApLsD5UydF7sAB7eQyQywndjgppU0KaYQp/MLuhywf+TZ3AeYTTfdNxKfNpVqu51cABpCFcpJy9ZEtFvJNmeKQfLrKT7/HEnpM6/EiCf80EYBKURWnbiIP5kYshxZDXICrnQRE2oVrsghwcpwrRJPdDasBASDAEaiJApAbgTYQqDQCREJJdzy5V5haypY5+MfP/VguoV0Pnjoo1g2u0/qCGmH7B82le/VKYE3lpjSsyV1UlrAzk/s1/YSVJNRlSawRZmc938+kMoEq1iCCvJ7PBduAABAAAkAgGAGVkDGNLC4o94z3LCqsgqMAnDt0SJsig/v7CEBGEGmTQhrcfZAPr5YC0OcCzAwx3TcSgESGsUy92lIc75gKwHS77jIdhWwJItr4s5TPWNqc7uwIzHYc9NorJuEC3KafV9qFa/0gwP8NQwFYP88GlrQGAiAAW+M5t/wpv/nkN924ZXGAaMvo32DGmVvvY2VikXqwkxKaEJlJqksi5aIQmxQXkUqYG6p6vjDyUR3bCvVSXNgpLuDjRx5vBXhwRiAABIBA0yIQFnQ/SAEoOCG1gJJZATgfb46TRiYiLCrY6Y5ggqdqCsAuPQkIt5+rnOi+6dxBhBjN8SkAncy0cUqKkYth+7lrW+I80j2uWCwyF2BK0sIVnurzDyJ7whSAtteeigdXPKr3UK8PBPgzCnpN1IfFsAIINBcC8f6KNNfZcRogEIhAqYTRoQn9G3DbJlGILttc6o9DfvF1dqzcoSVF2bZiGx9SkbbpzDKhSRBu733RezVXYukaPNA5IKgexf2aCMbh7mH3XPRsyd0YxY6A6fU/V5gTX/3VV+2TlDutnoxFKkxNr3kFJlSBABAAAlVHgH/gpoQVquqvEJAEhBNA0vj8kaMiPzYmm+5VqsNUAohupNpL/4I1jOAjBVo1isnFV9031aWHnaF7nBijPo4N9cni/h1xYgSqJZWOF70pxRRx/Nmra8t6UBZgbi8ni1MmBaDidlyYmU+OJfdSr3xt9R7Vg5SJcixXPMp+XOsHAa7SDQtJUD+WwxIg0BwIgABsjueIU4QgEEQuhUyNfduUGbUt3Sb6O/vFkckjsddrpgmqO3Ccc4XFo4uy1svWv0zQTzMXE9m0YXCDe2SKU1nNQq91mTCkmvvWy15feOgLQk1Ic+2ma8WOVTvqxTzYAQSAQAsjwF0tM/39Iqe4/RYn55N3mCCyEYAzTz/tGy7VYVx1ZlLC+SZbOriijQ8jBVo1SngSEL9C0HTuQNKrsBhCxTtTJt5HN5/aSiHjvDVZJYho4/bKOI9yiXSYAnDWnoWYry3X9K6MDPX6lYqJZFVuo1oHCPj+DTuqYvq9koqpbq2Do8AEINCQCMT7K9KQR4TRQECI508+HxsGnjQk6gKkrnvg+Qe84T1tPeL9l71fvHDyBfH5n33e6zcprLybdVRZ1rMsljVS+WSaFHSPxv/tw38rxqYWFQTXb75ebFy60bRU7L4Dpw6Io5NHvXmDXYPGhC7egCapVJv4k7DtOrpLVEtZKvesp6tK/pFdjx56FARgPT0g2AIEWhgBrrhxCUAlgQdXdalQ2QhAVUEox0tyiBM7JiJMzgm7unOdsCFOzBDjUB+5YBxVfqcpxp+6qkkhaDp3kNuriYhLZWIqAH0xAO0EnGe/xc2b7vPnL1Wecq5ZAbiYOCRIgciJabmmvJrwkPfkFQSgRKJ+r6Z/o/QlAQjA+n1msKy5EAAB2FzPE6eJgQBPCsKnUpy8OEWqr0aXjGrThrqH3PaK3hXio7/2UbceRoRpC1SgsWlok+YCO9qzaPPa/rXi2RPPeruq97zOgAq5iaplas6uJFDHUX1idkKcnD3pdUfNIOxNcCqUQXhsepFEpPNQefjAw+In+37i1ul/RE69+sxXe21UwhFoFNI6/CTVHwHsqo85dgQCQMCMAI8BmOnr0waayDxvQEB8OG/MQoWIPyJtfAQgI6X4vKA2vdciAkGSi3xs3bgAO9lwfYUSeDDykmOjzTERcTEVgNwlNohwlHsHEW2cpJMqTzmXYh9yEk49Iyef5Ty6BtnmxkI0KSLVBZy6iVxiQ9CsMQLcBZjModdFuru7xpZheyDQGgjEYzhaAxOcskUQCIsbd2zqWCJIjM+Mu8TTiekTgtRYRCxuX7FddGQ7xJaRLd4e546c66qEZMflay6X1ZKvQ13z5CNfYP3gekE/pkLKOMrkK0tXm9+NRd6Lcj0xc8IbJklSr4NVjk4tKvTo1jNjz4jNw5vZqOAmxfZTCUByvUaJjwC5sm9YOu8+HH+2EHGVo6XsgTlAAAgAASAQHwHukpsZ0P9OBioA53KxNiTFl0oA0WSTEi7OokEEYF27ABN56ZCfqgqOPwsVB54AxMUurgKwhCQgXOWn2URZi5XiVwA6BCDL8qyekZPPylK+14l6T0Rw/6XxnHzU1kCjLhAwkbTqa6QujIQRQKCJEQAB2MQPF0crD4GZfAQ3iQhbHJ8+Lr771He1keSSvLRrqUYAcnIsCcUQX1MzwtK4YfMNljvV7951bJf4dee/oHLxqouFquYkvPc5/7ViSeI1I3Gby+tv8mV/1GtXtjziOOo+GAcEgAAQAALxEFAJKJqZGRjQFnBJO0dtZUo4EUQOaYssNEjZkzQBSKo2Q3Q8d8dqKQBDXYANSUDIQCLHVPw5NguwzV+MCkBHRRijcEJM3du6jGnfhcHcXqMCkBOACmlYDIgBWJgLSBACAtD6uBrthpEAdH5PoAABIFAdBEAAVgdn7NKACJw+cHpJsQOjHpW7Aa/uW61NXb5kudbmDT6f3w9qU3y2Pcf3eEPIPVlVI3o3EqiUY6fc/tu7vi1IQUmFssuSOpISTMzkZtwswDIrsLzvDlz4XxL7q+vVcz2u23o9nwW2AQEgAASAQGUQKDASJs1cgGlXcrFNGVzy4hKAxclJwdVbXCEW95RBmYCrpgDsDv6Sy0YQ8rNzQk3FwqwAjEsAsqzIDrFLzzAo3lqQC7BgClDuik3kjo90VBKPBBKQs/YvHoMyE6uY8azH6j3U6wMB/vogq4JUx/VhNawAAs2DAAjA5nmWOEmNEShXfUUZQpPOEmqziWL83bP3Hg+x80fPrxgB6G1SRuWn+3+qzaZzrTl3jSA37m/t+pZ275LTLtHasvHEkSdk1b0+dewprd0MjbOWnRX5GOsG1olnjj8TeXzcgaWoT+Pu0UjjgUcjPS3YCgSaGwEeay3TrysA6fQFJyuwKSZXMUYMQFonf+oUXbTCSTDtZoQGz2yrTqEkFNUooVmALQQhP3sgAWhQ4qUojmCMYiJbiIQrlQDk9vKYfm4MwAAFIB+vHoWvrd4TEV936fY2bRoa9YcAvR+i16Xq9hvkGl5/J4BFQKCxEYiXSqqxzwrrgYCGQFsm+E1CqcqxUhJXaIY1eIOScKhFJaU6MtV5Y67uL+tqXEDqo9iMrVwoEQwKEAACQAAItB4CXIVFWYB5KUxN8675NlOAmQct9hZOLib2kr2cBJP9Ua/pdvt7CSKgqlFCCUCLHfzsKgnis9uU9CIbT7uR7mj3L6so8nw3qcNAPMpxnKTzKwANSUCU/YKInoLiKiz3k1eTGlLe866UYIWRj949VOoKAe4GHOQaXleGwxgg0AQIxPsr0gQHxhGAgERgpGdEVo3X6Zzlza9x9GInj/e3eEevcUJKv5tMy0ZGBpGbdz12lzg0ccgz4MrTrxRnDp/ptcMq12y6Rnztsa+57rkvXfdSsaR9iTdFZkT2OipQoUzCaml1ok/FQq3nC3m16asPdPoVIVCx+WCydgx3D4sjk0e8+xeuvNCrowIEgAAQqCUCfgJQzwJMthWnF5OBqbbGdQHOjydPAAa7ANvJQfUc5daDbKC1U11mF2GuyOOEmmqXye3VFJdRncPrfD+6H0g60v2AeHv8+XPXTYrB6CM5FWIvkOhxxtH7U+N7jQBSUp6ZzmqcKwfgWjcIuEpd5csB/jupbgyFIUCgCREAAdiEDxVHag0EorzJsZGMqvsvofWLg78QN551owsckRYHTh3wQFQzAnudARVSlr3/0ve7sfpqEZNu3/g+zTpyd0bxI5AvBhOAlA26nBJEMpezbqPMvXbTteLLO78sKJnQ2v614qzh6O7ZjXJG2AkEgEBjIsAJICKzSJGjfgi3KQCDyCETGoVTBgLQIWrKKUEuwNVSAJIrLsdMPZPNjiByTJ3v1k1f1MVUAJZEAAaQbSph6dYZWei+ltjzVecEuQC7ZyaykM2n/iivO9NZ3TXxv7pDgFS86rvQ0NdF3Z0ABgGBxkUALsCN++xgeZkIJE1QRCHkyjTZm/6qM17l1ZOuUIZitfC2es9Wz6QzwkT+JYU5JQKhYsKcY3Pj5nli02Zrq/YXirYcivOIlPusWp14XTe4Trzz4neK2y+8Xbxh6xsE/ZtAAQJAAAjUAwIFxSWT7Ek75B8nrBJTACoqH3l2ToLJ/qjXIBfgVIB7cNT1o44LcgNOJAlITqVI5q2qhgIwyAVYUBKRBdLPRNrQa4k/X5VwDnIBphMWLIlATGpI/pxAAHJE6rftcwGesWeArt9TwDIg0JgIQAHYmM8NVlcBgYcOPFSFXaJt0dveK2bz838cifRasWRFpInrB9dHGhc0qBQCMGi9St+j2I6vO+d14omjT4jT+k4T542eV+ktG3L9Ul3cG/KwNTKa3N9VF/gamYFtgQAQAAIaAqrSj264rpPksnrihDeOkoDw4n4xpLhz8vumduFkBZKAWOLr0f7kglqt4rr5Hj9u3C7dZY5F6CPH5gKID1Pii7hJQGg8qQYVVR9//vwAkuDj/bJNij5SQPL4f3SfMOFEnKoADN3bxaNHbrV4NWGxeNet8X3ZbTTrCAEfAcgyk9eRqTAFCDQdAiAAm+6R4kC1QKC/o1+s7F1p3TqdSoswxZV1snPjfZe+L+h2y90LUqcRUUqJR9TkI60C0NHJo5GPuvPQzshjMRAIAAEgAASaBwFOwpBqjisAjS7AzN0zCiI+F2BK1BCTxOL7BLkAh8Xm42uV07YpAF1C1XJGTlLxjMyqPb7EF+m00fNBnWOqpx2X2oJKADIFKJ8TSgAurFWYnuFTXTWpj+RU9guMAeisppKF6uJhNtFYOidKYyDAnxWPJdkYp4CVQKAxEYALcGM+N1gdEwFSglWy9HX0GV1e5Z5wQ5VI4FpJBNTYjWH7TM5NBg6RbtaBg3ATCAABIAAEGgoB+gJNdckk44lQ40krTC7AUUgYDkaeKQCJHDKF7+DzgtrkZmorXFlkG5dEv5UAtCQAoT195FiAopIn3CDVXSmFk46FMHdLhSw07SdJuuKMP1leuTEAbYQox8JktvgFKgAAQABJREFUFz+naQz66gMB/u80zDW8PqyGFUCgORAAAdgczxGnCEFgdd9q34hqZoc9d/Rc8eI1L/bZUG5HSjjfpAeUIKVcwLSK3To56w8GXrHNsHDiCLSl2xJfEwsCASAABIBA9RCQ5I26I6lxoigAi3M5dVqkeoHFAOQEWKRF2KBUh9m9lobxc7CpiTZtBGCQDfz8pufhGenE29NKqQQgI0xDVXghSk9J0vlUW0TuOjb6zqgqAEPIx6LNJZpjoQEz3wABaAClTrt8BCBcgOv0ScGsZkQABGAzPlWcKRICp2b9cWnUiZecdonajFzfunyrNvbS1Zdq7VIaX/nlV8Qf/+CP3Z+P/fBj4kfP/qiUZbw51595vVenylXrr9LaaiNJEjEo7tzSrqXqtqhXGIGw2HQ8mzKZQ6qNMNK5wmZjeSAABIAAECgDAe7+S0vRh3FOZhWm/TEARc7J0Bqz5CtCANpdPavpAsxVkxKaeASgPQYgV70lpQA8+Ik/EZMPPCDN9V1DlZ4LrwP+WpLKTE7EqSQnn8M3V8eq93xJQByykRe+L7+Pdv0gwGN1mhLK1I+1sAQINBcCIACb63niNBYErjj9Cssde/fFqy6232R3VHdJG0GijmHTQ5uuy46T+Zb+o1iCkpQrdc2zl50tzhw60yVzTh84XVyw/IJQG5IYEFdBtqx7mXHbUs9tXKwFO4n827FyR+DJ5WuMD7rp7JvEa85+TaDLO83ZtmIbn4o2EAACQAAI1BgB7v5L5hAByMmsoikJSIhrqOloPgVgAnHaJNFk2i/onml8OX2cNJVrcSxlP1196rgAF2DKuKuVEhWAbaOj2jKzzz4rnn39beLAxz8hOMnoDgyyyRkgSTqeKEaSr74zqgrAEKWXVBdqBlODJQGhPbiKjLd9a6CjbhDg2brhAlw3jwaGtAACSALSAg8ZRxSiPWP/ttiGT29Hr/HW8iXLRZxYazYixbh4wp3PHH/GuGJHtkPcfO7NxnvnLDtH/PLwL717L133Uq9eyQrhdO7IueLRQ49624z0jHj1ciuUDfiRg494y5w/er5Xb5ZKUFwlilN5w+YbBCUKoQQpYUlALlx5oRGWc0bOcfvv3Xuv2H9yv3EMdWZSpcUqsi6IG0AACAABIFA2AiYFVtQkIKHKMIN1+VN66A9ODhmmhHYFuQBLEip0kQQG2AhAWz9tyVVqVsLLGctVb6UqAIduf7uYevvtHnEnjz52550i65CDw297q+xyr2HPWRKA/LUkyVf+jOV4Wjws/qDNBZjbJF2N8zOLiUhS7X5VoHYwNOoGAU7W8tdS3RgKQ4BAEyIABWATPlQcyY+ASZU33D3sH6j0mObQbSKOuDKN3CVncotvQpRlEqk+duQxbZ2JuQmtnWSD1JLSHZdIs3WD65JcPnCtbDorOjIdLmFLpG0mHUwi2Z6RaRNOAhMJ2mpl/eB6sWPVDkEKwDDsutq6AuEJIv8CJ+ImEAACQAAI1AwBk6td2iFOUl16XD2TC3BpMQD1cCucHCoFCFsWYFcV5mTKrVbhmMl90wxL2U9Xfn6VHFPHufVCXu/KBr8n0gcvtpZcdplYd/ddout8/xefk/ffvzhwocbJNj5A2lyc1pOASPKVE3Gq6jSM6JFr+/Zk6lOXAGTJVji5ytdAu34Q4P+Gw+JS1o/lsAQIND4CUAA2/jPECSIgQMooUiTli+zNVIS5fMj3dn+Pd7ntQxOHxOp+f7IROXjD4Abx4+d+LJuiM6u/2fZuRKiMTY1FGFXaEFLd/d5FvyfyzhvPtkyy36YGKdTI2us3X+/+hFleS1VlmG2Ncj/sWTTKOWAnEAACQAAIREfApzhz3h8Jx50y3al/6VOc0skdd4cSYgD6XIANsduiWz8/UirN+DxJQPH+SrXTXd3GpVMMS3WQnwAMigGov2dNhXwpqu7D6x0bN4q1X7pTHPzkp8TYF7/o3eYxGt33V4xs8wYvVKTbcGFa/+JbPpdUm+51o5J6oQTgrCXOJE9Mks36Er5QMhuUxkAg3a5/Cc9fS41xClgJBBoTgep9TdaY+MDqJkHgu09910f+hREgYffLhaYcF8lK25ZOpRMn/2x4kRKTSMfBrkHbEF8/KQXjljDFW9z1Gn38XN7yJjvgYPTBYM/xPe5PwDDcAgJAAAgAgTpFgCtt3Ph/DgnIVWu+DK/OeSTxE+dohclJbTgnwLSbERs8fpicxt0KZX+lrjZX33hJQOx/i4s87l2JMQDl+Uk1132hHt6jMD4ub89fedxB/a7bkoRecUYniWXsQ58CUIkpWAiLAbiQBZj2UF+DJndouZ80kROPsh/X+kOA/1sNI4br7wSwCAg0LgLxP0U37llheQsjQGq2ShdJyh2bOqZt9fTY01o7yQYRZ6Q8bJRiIuGOTB5xzQ9SNd5+4e1iNr/4Lbl0Uaa4duQyPJNf/Baau/pKbEjN2N22+G193IQkcp1muZbiwksK2jseviMSBEjUEgkmDAICQAAIVBUB/kFbuk1yMqVoyAIc5hoa5SCJEICdunpI7isVaLJd6Wu6W1dNyv1srsF030eO2RRvNJiTcWUSgLRkpk+Pb+1TAHKlHU1iRRKAXLUl8efPWHcBXnwvx5Z1m7T21C9/Kfa9850i9/wLov83f0Os+ISTrMRAhnKilZNKpvXRVx8IpNi/Yf7FRH1YCSuAQHMiAAKwOZ8rTsUQGJuO7zJrIqvYssbmsyee1foPThx025wQkYShNrjJG5TBuJQyukTPYCfXIAyj4nj1hqsF/TRzMb1myfWcMCJilPAndScV09gwbOK4Xo/PMFVB2OK4DwSAABAAAhVHQCVjaDMZi4u7ABcmp3y2+GIAEiEVgTBSF+LkkHoval0STXx8tV2Aba6+HEvVTq5Sk2SaOkbWueKy1CQgcj26pnt1ApC7aAtFrafOU+vydeBTAHbOh7aRpLKco56RE9ByjLySi/rRz33OJf+o78TX7hKDr32tkQzlqlW+r1wT1/pDgP8bNsUmrT+rYREQaA4EQAA2x3PEKUIQeOrYUyEjkrvNs83aFGnl7CjJmziETDn7JTU3LAbjV375FUEKSnmuq9ZfJTYNbYq1vcQm1qQmHrx7bLd3OlJRlhN70lsoQuXJo0+KbSu2RRiJIUAACAABIFAtBPgHbRmLi5MphSk/AShYDED6EE9/r4vKWCL4VMKHnysJksam9OKkAt876bbVBdiiDKT9fQrAIMKtEgpARgASIUyvCYmdUeVJcRsVO+XzVV106WzpBVUXJ3kLC269NCaUAHT2mdmlv2ef3bPHSVKjqy3dJCAs1mISry2yEaXyCHA3/qITT3LqF78QnWed5cuUXXlrsAMQaC0EQAC21vPGaRUEwrL2kmrqguUXiIcOPKTMCq+u7lstHjn4iDdwZe9Kt762f634wGUf8MgtbwAqHgJHJ48KqZikzumcHl/GG4hK2QhEVU6WvREWAAJAAAgAgbpBoDiju2BK0iQzMKDZOPvMM+77FfVvBVekCScRQ8ZRfeUUArBtzRoxu3vxiydtUafBySF+P0rbRgBWWwFodQFeUMKZzsLPX1TIMT7eFPeOj4nbTvf1+aZQHMD0smVuv4kAJFfbgoEAJNJGLamOeQWgLxmH4uZccAjHoEJ4FCYmtCE0J8MTfDgZkTOD+ms209+vzUOjfhGQymNp4fRjj4k9r/stQf+Gu7ZuFd3bt4vht/9uIr8v5B64AgEgMI8AkoDgldCyCJyYORF6dko2kZSCL+Nkb6MYdD3tPd5PqAEhA7hbMR9OZGQ9lTB1nkr+kd0vnHqhnsxvKlvCnkW5hx3tMbttl7su5gMBIAAEgEDpCHDCSZJpneeepy2aHxsTs8/s0fp8hBQRgMND2piO9eu1Nm9wBRy/H6Ut1Wp8rFSg8f5KtW2EY7ALsKOmU4pU0yldi1UevzqJGIBLliyuv1DT4gAaMgDzWHvS5gKLEynjunGSUyMPHbVhUCEXYE4A0n6+114mK/qvu84Jaui4oTuFFIK9L3950NK4V0cI8H/D0hW9OD0tJn/yE3H8rrsEfcGAAgSAQPIIgABMHlOs2EQIXHvGteLDL/6wePn68DcVklAJI+WaCJ5Ej6KqDOTCjx95XFat13NHzhVbl2/1ftREH9ZJTXrDhKF6VPkaVfsqVe/t0OMMVWofrAsEgAAQaAQEph7dKfbcfIt45jd+U5z68T01M5m7YEolTtuqlSI7MqLZNfXzn2ltrgBMOR/Q+697tTcms2xY9F4d/H6Jk0Pe5BgVSVryKVKBxvsr1U53LSYWU/cITgLSrg4VRHjZip/0mie7bOOj9JPikxOXknyh+SYFIHe/LS64gnMFYHpBAShVpdIeSRi66zMCMN3TI4e5V3p98szR5H5sSgLSc8kl4vQvf1ks/6M/FOvu+proWL9OWwuN+kXA9m9YWkwKwLD3tHIsrkAACMRDANR6PLwwuokQkK65jXwkmUG3kc8gbVez/Mq+sOtcfk6sG9Tf8A106i4hYWs00/04BF/QGyubeg/kdjO9WnAWIAAEqoVA0Ynl9vzv/76YfXY+Sdjz73uf2PjDHzgx0+ZdJqtlB+3jiwHYNk9I0d+Erm3bxMnvftczZ/LnD4mBm27y2pL4kR1EAA696Y2ife1aMbdvn+i79hox7WRwDSoVJQBZZtEgO5K4Z3MBrpQCMIkkIHTujBMHMOcorWTJj5+UVZ/Sjm7w16kk9Aozi2vQOJsC0CXwnH8DqXRacBfgtKNIVBV/+RN+7xx3P55sZkEd1nXuFkE/KI2FQCgBeOGFjXUgWAsEGggBEIAN9LBgarIIDHcPJ7tgFVcLIm9UM6KOU+c0Un0qNyUocYhaPnj5BwW5W7diOXP4TNHb3itOzi6+mbfh0N9hj5XT1aYH27atEdQfh4wMWgf3gAAQAAKNjsDME0945B+dhUiOmV27HOLi3KofjSvO1A/i3dsu0AjAqZ//XLfPQsL0vvRKb1yoCo8SSpRZuPugXE4q0GS70teSkoCw80syzWQrVwBKd1fT2Dh9bhzAw4e9KYWT416dJ3qhG1zRKG32KQAXknJwBSCt4apHyV1XiSVI/UQAioMHqeoWcj3nhfbjWCRFhvK90K4OArZ/w3L37gu3yyquQAAIJIwACMCEAcVy9YnAladfKf5jz394xl22+jKvjkr1EKCYiiiVRSCqSm9N/xrNkL6OPvGeS96j9fFGOoWoERwTtIEAEAACYQhM3Hufbwgp5mpCADIXTJUA7LpAz9xO2Vdzx46J7NKlrv3FuZx2DlIA8hIWh6+iCkAnK3E1C3eNlXtzF1vZT1d+fh6TUR1rcntV75daJwWgWjQFICd5nYE+YnUhTmAxqgLQWcMlnjN5dVu3niECUCn542YCUPjiIeL9iAJbw1XV3zvc+MzgoGjfsIF3ow0EgEBCCPj/cie0MJYBAvWEwIUrLxRPHH1CPH/yebF8yXJxyWmXRDLvz+//c5Ev5sXx6eOh46Xa7tu7vq2N3XN8j9ZOonH6wOmRlqk3FRbiwkV6bDUZRK8V+Rq2GUAE7qalm8SuY7tsQ9APBIAAEAACDIEJJ6g9L7N79/GuqrSLs3oSBlWt1bn5TDeZQlHJ6jv10EOi92Uvc20zxQDkRgeRXzTWlyGWLxChbVMZhpGPEZaONcSqAFxQwpkW8xGAATEARb6gL5FAEhBaMM0IwMKpRa8BrrSj8ZyskQrAAssCLF2F+RlpDZfozKWoqhVXAaj05Mf877eLThZgblfKSQKC0rgIpNrtZH3X9m2h70cb9+SwHAjUHgH89qz9M4AFVUCAMu++ZdtbxNTclOjMdkZ2ESXijwjAKKWSZFtXtkuQu6ssRGJGKc+emI83FGUsxjQHAsVisaIHuensm8S9e+8VP3z2hxXdB4sDASAABJoBAYp5Nvngg76jkAKwFoXIFLWkOxaTUhBx03XeeWLy/vu9IZOOG/AiAagnrDAqAENUeCZyyNssYkW1WZ1iIwbVMUnWrQRglz22o0q4ki2STDPZxRNyJOX2GqQAFHld5UmZWG02U8ZWtUj8+XgaQwpA07sTTgDmLArASqkhVftRrx4CMvmQacfu7Yj/Z8IFfUAgKQRAACaFJNapewTIfZGIwDglKvlHa4app+Lsy8fa1iZFVq7A3qwpky9edbHSqn210uRU7U/YOBZwV2Hba4yfqCPbIa5cd2UoAfjUsafE9pWI4cLxQxsIAIHWQmDq4YeFqqiTp68VAViY0QlArsTpcuIAqgTglJMIxCvcPdTgAhymABQsBp63dpwK7esklBBOYgm1yCQUal8l67azpuIoAFlMPM3eCrm9pvuYC7ASA9BHOhIByJ6zjCPpSyizkITFRPK6CkDDF5TpXuYCbFIAEka+115rxnrWXh8N3AiKAdiNBCAVf7K5o0fF1COPiOlHHxWUoZ6u+ePz6tv+G24QKz/1ycg2zDpfZo39wz+IiXvvFXP7nxf0Wa/NySjfc9mlYvDmm0XHpk2R1wobWHDU6WNf+pIY/+73xOxzz7lfoLQtXy6WXHGFWPr63xZtK1eGLYH7DgIgAPEyAAIJIVBJBWBcE7vbusVIz4i4bE3rxTo8PHFYrO5fHReyphnPiT31YEEkH6ldD00ccv9w0+snzF2bYgaOzyiBw9WNnHqQHWwomkAACACBpkVg4r77jGejD021KEUeA7B9UQFI9nRv2y6OKoZN79zpZg6mD+xRYgByd1FlKbdqIof4mLA2/S0j8q04OakN9cWq0+4m36Cstq4dTAlnyw5MFvDzByoAc7oHSlJur5nePg2MgpYFWP9SmVSHPptlDEDFVdw9W8e88tGmAPTF8XMmZXr0L+ZtWYDhAqw9soZv2H5PpLu7RedZmxv+fPV+gF2XXZ6IiWP/9yvi4Cc+4VMyU8Z7+jn+1X8Sox/+kEsElrshEX57f/ftYvaZZ7SlZp9+Whxzfo7/0z+JVZ/5tEsGagPQ8CEAAtAHCTqAQGkILO2aD5Jd2uzgWe970fu0AUHJGLav2C6uO/M6bXwrNWbyenyjVjo7EXKTc/oHojjn/4sH/sIdfvmay8VV668KnLqyd2UgARg4GTeBABAAAi2CwKQhAQgdfe6FFwSprZJy64wKp48AZC67XVvPJ5cG51uceYdNIqimf/lLhxjcNp/JVdmIK8PolowDpwzTqpxM0m7GaFAswTwjAKutACRzyQ04zwlAh5y0FX7+IALQR5hlkkl8wWMA5pUYgH6lnaMAZKpNabNNAehmK1ZeQ4QFKQB9MSSddbkCVSyQiyp+rvswc01OZaEAVDFqtLqNAOy64AKf4rTRztZo9mZXrBAd69eLiXvuiWX6iW99Sxz4oz9y59DvlKVveqPoueQS5/dFu5h+7Ffi6Be+IOaefU4c+NjHRWZwqeh75Stira8OLkxMiL1vv90j/wZe8xrRd+01bnzSyft/Ko7+1V+JwsmTYt9/fY84/cv/KDrPPFOdjjpDAAQgAwRNIFAKAqM9o6It01bK1EhzMmm80YkEVIsPOnDqQGQEghLbVCJxTWTDMBAIAAEg0CQI5J0PJFOOa5WxOMRa7uDBqrss8ayzPBYXxYfrOOMMMfPEE57ZU04cwHkCkMcA9L83sX2wl4txMkn2x72a9gkjH+PuEWW8SwCO6ZlrbdmBaT2ujuMxGdU9K6V6yzAX4NgKwAW3ZV8MwAXi01VoOgStSja7JN7CPHlGUk9yPOQ99TqfQERXQwokAVEhari6zQW4+0KEjqnGwxz+L/9FdJ67xc1Enx0eFrP79ovdVwV/8a/aRa64B/903k2YVJtr7/yi6HT+bsjS5azdd8014tlbbhUzTz4pDvzJJ8SSl7xY0NhSytG/+VtBSj8qI+//fTH05jd7y3Q7pHH3xReJZ19/mxtug+xa+3d3ePdR8SOQzFdJ/nXRAwRaCgG4O0Z73K2szouGUPVGnbPsHMr7a9xw3/g+Y7/aiXiOKhqoAwEgAAT8CEz+9Ke+OHXqqFq4AfMYgKYP4hQHUC2TMg6gLw6bX0fgusUyt2J1rSiEjzreVjep/WQSCtucSvSbyD4TpnJvHwHqKN6KLJahHFtkMQBTlVIAqjEAfW7HjgswjwGYmyeC/QrAReUjP6erAOQZqB31KR8nz65eSXHox8JPPqtzUK9vBGy/BxD/rzrPbdm73il6r7xSEPlXSjn1o/8UeSeOIJXB216vkX9yvcySJWL0g3/gNvOHj4jjd98tb8W60r//Y06MQSrtGzY4SsM3+eYTCTjwm7/p9lMM26mdv/SNQcciAiAAF7FADQgkgsAFy/U3zuePOu40ZZYv7/yy+PQ9nxafufcz7s/DBx52V7QROGVuV7Hpc3ldPaBu1NOmx4FR78WptzIxFef1QAlxXrfldWJN/5o48EYe28rPITJIGAgEgEBTIzBhcf+Vh57bG/5lixyb1FVVZdGa5K7FC6n91EIKQPqd7o8BaPZ8sCXHoDWjED7q3rZ6ur3Ddyu9kITCd6OCHb5MwOTWylxm1e1N98g1ltSikz/7mcipakJGxiWlesv02WMAGrMAs/O4hBy56jJ3XfW5c4KHFIAF7irtEMUmPFS8qO4mHeHkc0JkKN8L7eogwElluWunk4Ucpf4RmN65qGxf8pKXWA3uvugi102XBpz83r9axwXdmHC+SCuMz8cc77/hekFfMpnKwI03eN0nv/99r46KHwH/V3f+MegBAkAgBgKUmVctlDW13DI1NyUm5ia8ZSSRNlewE2re4DqqtGf8HzSCzBvqGgq6bVWwBU5q4ptBsSHp2G1p/cPa5uHNgn4++oOPxkYlTPV69rKzY6+JCUAACAABGwLjzhv6k07mv4IT943iAXVt3yZG3v1u2/C66LclAJHGze2vAQE4y7IAsxiAZFvXBToBSNkhKWuxL4YbU4bJc5ECTs/PK+8kRwCaXIBNfYs7V6bGCcAwN2QT4TXnBLd/7i1vFbkDB0RmaEis/fu/Ex2O0qVSqre0o8xRS/7UKa9pzALcrr93IAKwMO2Pt6wqH/k5XQUgz0BNCsAAtag0ap5w1F2Ak0qIIvfAtQ4QcBLOqK+hOrAIJlgQyB8/4d3JOr+zbIWI3kx/v8gdOiSmHnrI/RtiI39ta0w5X4zI0rNjh6z6rp1btoiU42JMyaHUOb6B6BBmChXAAAEgYEWgt73Xdy9I7RR0z7eQpSOMbLFMq7vuoCy0dMazhs/SbC4lm2/QHtriTdgIIgBJYZkkNkRKB5UkiO+g9XEPCACB1kJgdvduMe4EHT/1H/8hyLV25vHFGHX1iMScQ+bImEXSvq6tW2XVvdbCBdinAOzwfzHXtmql842RTvpQgPXiguunPIQtEYOqBJNj5ZUTQ7I/7tXsAlz+F66x7ehadHuluZwQ5OuZzk+ZMon8o0JudSe+/vX5aT4FYDIf27gCkD4wE8lGxUfyOqSMYESvS8jNTM/bqPxffe6c2HPnlOMCjCQgCtLNWe1yCByUxkBAzXSeP7n4BQK3nj4DFxa+YKDfAZTJN26Z2T0f+4/mtTvJSmyFiMX21avd2zML8QJtY1u9P5m/JK2OIs7fUghQdtQzhhYDndLhKaFCnsVqSRKU507ovzCDMr3+7IXFb0qStAFr1T8CSRJ8YafdO743bAjuAwEgAAQSQ4AHDyclYD2XyQf1v8Vpx+2y9xWv0EyuhQtwgSkAKZsuL/S3JM0JwBlH8cXdMBkxJNcJcsU1EWByXpyr2QVYJ+PirFfq2HSXHtQ+xQhBvi4nxuj+zDOLH3CpnTt0mC5ulmi3svC/pFRvPAswLe+pAH3P2IkByF4L5PrLE4DQGmoMRj7HTQJCryGlUAIaPk657VVdctJHhiIGoAdQg1Y6Nm3SLKcssig6AgedRFH7HPV10I8+ozqt9vUbvI0mH3jAq/PK9K9+5ar2Zf/c8y/IauTr3IH5OaTu419e8EXali93u/LHjgn+t46PbeW27qvYykjg7EAgIgJ3P+4PYkquuOMz42KwazDiKuUNOzRxqLwFajQ7LEbdTWff5OgAi551YeO9gai4CAQpAFVcqwFXEsrXatiJPYAAEGgMBNI9epxYcgOu55I7Mk/iSBs7zz5btK9dI5vuldxqq1141lmb26zbr5CsRcd9M3IMwA47EReF8ImCiclulYCKskYSY7jiL93ZFbis6fw5J0C+WjwVHv9iOaG4d6YP0W6MrcFBgwIw6yPp3Hh+jMwj+1XilxOd5ALsSxrixHHk41QcZJ1esz7XZGQBlvA07HXw9b8tDvzhH7n2dzlxR3uvvrphz1Ipw6+77rrQpWvxfnvJFS+ZV4lTgo477hAUmy/r/P5QCyU3Ovy//j+1yw3foXVEaMi/9fxLQNPUVPfi71+aZ/qCyzSv1fpAALbaE8d5K4ZANdVXFTtEDRYe7h4W5J7ame0UmTS+0S3nEYAwLQc9zAUCQKCeEeBv/utdASg/tEhMM71LRNuq02TTveYOH3YTI4TFjdMmldnwuQAbkmnQFpyYcWO48aQP5B5qKCb3XDnMlHRE3otzNe2hElBx1ipnrOoKR+uEPUsjAcjIYkkAFpnqLSkFoEuekqpvwe2X7JZufP49/QpAUuQVplgYEEcNqsb24uecVwD640/ycWQLL677MFyAOSwN3x587WtF1/lbBf0e7LnkYmtyh4Y/aBMegJR2g7/1W2LMyc6bc1SKz958ixh5/++L7oud5+j8bpl57DFx+H9/Vkz8+Mdu21XxOjgUDaEDwuChL5+oRPldoRJ+/G9d2D6tdB8EYCs9bZy1KgiQElAtL5yKL3dW55vqkmwk4kxNDmIaW0990m7VpjdufaNY0q4HpFbvB9Upky0vHZkO3tUy7SAFYMuAgIMCASDQlAg0mgKwMKG7KKe7e0T7aat8z2Zu/3434YPvRoU6+IciTvTJbbnCjub5YgC2mT9GpIMUgCyhhNwv7tXkAqzGoIu7XqnjU0zxl+paVKAY1zS4TeePHtOGFhfILn8SkGQiN9F7sUxvryA3OVkKJxfeuzKijeL/pbJ6PEgiKPnriCdv4B/WXQLZFAMwwuvBJQ/yBWnq/BUKQB2PBm11numEVKIfFCMC3/jGN8RWFjvWOLAGnaMO4UcqdorLO7tnj9j3jt/zWdHmxOTrffnLxbG/+Rv3Hv877ptg6KBQAVQkiWgY4nWpbr/8b5g3CBVh/ssNYGqOwH88cUi86W8Xferf/bJN4j0vxy/Imj+YAAOk+uqJo3pg8n3j+wJmtdatQpG9gXOOnyvkSgaBCC/KbKtmQ25lEsxEsG4Y3OAm/yCcyE3ANIZeu3FdhIm0PTVrD/w7lWPqgJKfMiYCASAABBxllRP/Ry11rwBUMquS3fTBh34yS5dqxAt9gKKMr9Uq3AU4bUgC4trL+t15vvhw5o8RQUQcJ4ZKPbfpwx0noUpdO848/rrkLsF8LfobTBhoH2YdVzmtzC28L2IKQJEg6cUJwPz4SdcEnwKQCEAWA5Bs5zEA+TPnxLLJbZhee1EUoe5+jJhMJeQOreGOBhCoMwRGR0fFaafpyvF6MZH+jZ/2F58VJ+7+uhi7804x7aj+xMLvMop52//qV4tl736XOPIXf+mZbAo/4N20VCRpGOVvfnFy8bOHnGdZtqW7zX+5WxqS2h9+cjYn/tvdO2tvCCyIhYAkVjYPbxaPH3k81txSB8clbUrdJ6l5c/n5LHPqepTQZKBzwO369q5viyOTi7FwLl19qdi4dKM6HPUABEzk5+6x3d6MfDEvsin/r3167caNIRJGAD5x5AmxbcU2b29UgAAQAALlIMDfzJOLre1LjXL2SWoudwGW9rc5H+ZU5VW1MwGrCgk6q4lIc/vb5lUXEo9CjBiAQURcFMJH7hl0NbkAcxIqaH5S97ov3K4txdvazYUGfXDWCEA2SMa7q5QCkLajD+hqkQpAqT6U91KOm7eJACxM6wk9uOuzf44Tx2/Blc9bm2IAMnJR3lOvLlY+MtTsfq7OQx0IAIHKIkCfHwZ+40b3h/7m5Zws5vRvOjsyIuh3B5WZJxaFMe0b43+maxtdLqbFI4KylefHxwMTgcwtZFOnL9pUd+DKotB4qyejJW+8c9e1xf/vvz4p9h+fEsNL9DdfdW10kxq3ZWRL5JNJBeC6gXXaHN7WbpbYkHuZSJvzRs8rcdXKT5MkqW2n/eP7xdNjT3s/J2fmv5G2jUe/joB8Xei9lWlVc6/KnACrAgEg0EgIcKUVKQ24G2I9ncdHAC6ZD3XB3YDjZAKec2ItvfDHfywOfOxjbtysUs7LMeNKLbkmJwbnXYB1xb78gCfnyGsQEReF8JHrBF1NJCO3OWh+Uve6L7rIiX31ftF5/nli8NZbxeDNN4cuHYaBjAEoKkh6UUxKtcgYgP5Mz0QA6l8cuoo8FsuLP3P+upqfo5OG9LxSUVyAkQREfVSoA4G6RIC+5Gpfs0a0rVjhkX+kHJ969FHXXnIH5olCohykY+OiQn726aetU+j35uzeve79jvXrreNwQ8AFuN5eBDv3nxB33LtHtGfT4n1Xnyk+dNf8P5p6sxP2+BEII7f8M9BDCKgk5v6T+zVQjk4d1dpoBCNgUgAGz5i/Wwkyb3TJaJStMQYIAAEgEAkBqaBTBxPJxpVH6v1a1n0EoPPhiErbaas1s+b279Patgb9rdz79tvd4Oo05uQPfiDW33WXyAzMK+ht89R+l1hi7qYpWxIQh5xRi5uJlScBYcSQHB+UjCOM/JJrhF253UQ41eJ9WCqdFkNv/h33J8xmeT8MAxlrkbJoqiWpJCC0ZrrXogCU7scLG9Oe3F56HfkUgOz14ptDJJ4vBmAZLsBZKADV1wbqQKAeETj1ox+Jwsl5MUffK19Zkold27Z78yYeeEB0WWIiTu/c6aoEaTBllUaxIwAFoB2bqt/JF4rig3c9Iuj6jl/bKE4f8ic4qLpRLb7hjZtvFB958UfEladfWZdINJoLcHebHsOJQJXuvyaAf3X4V6ZurY9chM8YOsP76cjqH1q0wU3eKPXDT6nzguAc6hoKuo17QAAIAIFYCPgUgM7sKDGBYm2S4OD8hB4jVRKYbSwRyOw+/Ysvmwm5Q4c98o/G5J5/Qez/wAe0L9Fsc2U/V/9Rvy0GIFdmueQNi8NGCSJMJVWFJCDcBZgr0Ex21UsfJ8d8dknlH8c7wbh3mb5ebVsvBiCL82hzAebZPDn+vtcPZQ52EsmohVScfJx6X9bNLsDm156cgysQAAK1RYC+KDj85/973gjHLXjgta8pyaCei3Y4X1jM/7468fV/tv7NO+7EIpSl9+VXySquBgRAABpAqVXXF378tNi5f1ysH+4Rb/81SFdr9RzUfTPpjGjLtLk/ar+pXgkVlWkf6pOEzXRu2jakLvvbM+3i4lUXe7ZdsPwCYcrk6w0IqeQLeXHxaRcLihUofwY7B0NmNe/tUhWAW5dv1UBpZQw1INAAAkCgbhBws6s68YbUUs8EoF8BOP8FWDsL6D7nuCypSnj1fGo9f+K42nTrEz/6TzH2pS/5+m0dPP4fjeOumnIud7El8qbI1WEsO6ycy8k52U/XUPJLHRxQ5/bxdsDUmt+yYS4Nc5WaTsOXkCPBJCA2BaDgpKMlCUhhWn//yVWf/DlTEpByYgDKuIgSI5v7ubyPKxAAApVFIDc2JgpTi0k31N1IMf7CRz7ixf8besubRbvjAmwqz3/wQ+KxzWe5PxP3/9Q3hH5fLn39b7v9s7t3exmF1YGTDz0kjn/ta25X944douvcc9XbqDME8PUJA6RWzb3HJsX//P4ud/uP37BFdEDaXqtHUfK+kpQreYEWmfjKja8UlCiF1IvlxkekTLN3PHyHhtwHLvuA6E77lYbaoCZtBKkpg47MCb/h7uGg4e69MPds/HsIhRADgAAQiIEA/U4hFaBKrKn1GEtVZWhhYlLbJ7MQA5DiIKml4GQLLpw4EerKW3CCn5vKoU/9d9HtuDt1nnWW6bbW52by1XqiJwFxCRzuArwQ5J0t6agKO3mX1w4jv7yBIRWfC3Cnfc+Qpap+m5Nj3ABJdlUyCYgvBqAtCzAlAWFKT3JR9mUBZs+cP+fiHCUB0RWA8zEAI8Q7d9zf+Ws3hc9J/GWDNhCIjMDkz34mZp99zhufd8g8WWafe04cv+tu2XSvlOiDl0mHrHvhD/9Q9L/qVaLn0heJrBP7j34vTP/qMTH2f78sZp+aT0LYc9llYtntt/PpsdpLf+fNYvzb3xGze/aIQ5/+jGt73zXXOCFAOgSRhkc//3lHFp8TpEQe/fCHYq3dioNBANbJU/9vX98ppuby4oatK8VlG8M/fNeJ2TBDQUAqABvNLVc5QlWq9CFu3aCeKKUqG7fAJqQApJ9CUY8bFHb0Hat2CFIBytduJhUeW2c2Pxu2LO4DASAABBJFwE8A6iRbopuVuRgnJz0X4OXLHb9bxwFHie9GbsBdIbH8pIsmN4vcI/e/571i3dfvDo2HOP1Lf1gNW+IM3u8mAWHqMJ4cQtpWDQUg34Mr0KQt9XgNIwCFQ7C5RboCy0NUVAE4H6fLlwXYoAAUjpqPKwD58+BndJOAsBiA5H7Ox8mj8qtPaeR46KAAASBQGgLHv/pP4sTXF11m1VWmfv5zQT9qMRGAdJ++mCIVuk2J3n/jjWL5R//IqjRX9wiqZ5b0iNWf/5zY+7bfdci/Z8Xxr3zF/VHnpJ0v2VZ++s8ifRmmzmvFOgjAOnjq//zwfvHDJw+Lvs6s+Mi1Zydq0b59+wLXO+hklEOxI/ClR78kTs2eEs+ffN4+iN35wZ4faD3PHH9GayfRGO2ZT7Bw1rAjmT7ymLbkIwcfEb9x1m9ofWgAAUJAktQcDXLNph8UIAAEgEA9I+CSaIcPeyZyks27UeMKuXAWmWuUJACJ8GhzSMC55xffV8w579W6tpwTaHV+/IT1PqkiTn7/30T/da+yjskdOeKqNdQBbatWWT+YpRxyRi2uAou5ANtiAAYlZolK+Kh7m+rcxavzvPNMw+qyLwwD6WpdUQUgjwG4EKjfnAW4TcPRJfOmdTUfV32mHbc9tdDrpzCjf3HoKgCdfw9RCv/3BAVgFNQwBghUDoHuC7e7GdAn7v+JmH36GZE7etQNUZUdGRHdF18sBm68wZqwoxSr2teuFevuvsslG8e/+z1BSkX6XUR/T5e85CVi6W2vF/Q3DSUcARCA4RhVdMTxyVnx8W/OfyP7gVduFst6k01gsJq5mlT0ME24+IFTB8T4jNnthh9XujxWIi5fX0efZofMsPrqM1/tIwC5XWi3FgJRYkm1FiI4LRAAAs2CAE8EUq8xAE12SQKQngW5AesE4N7QR2RzAZYTZ558Ulbd6/QTT4r80SOiw3ENzvT3C4qzlHdIQLUsfeMbvZjCaj/VuQtnwVFvydh0cqwtK21gEhDmTirXinvt2LBBjH7og+LYF+8U9MFw2TvfGXeJmo0PJQBlIg6fAjA51ZsMqi9ByJ+cf69rjDvIYj3Sh+7CjB4DMNXFXLAZseeShtwF2MlAzV9n0h5+5YpDYXE/5/PQBgJAwI/Ayk99UtBPOSU7PBw7A7ppvzi20HuAobe8xf0xrYW+aAiAAIyGU8VG/cm3HhNHTs2KrasHxC0XranYPli4NASikn+0uk1dVdrO0WZ1tXVFG9hCo0CA1cfDfvLok+K80cZRZNQHarACCACBIARUEo3G1asC0GSXant2dEQ7JgVTDys2F2A5L6coI485LlkHP/bx+VuOuzERZLPP6N4IS664Qgz+9q1yuu/Kk2pQAgcfAWgh86zuuBRPLkHiZukb3iDop9FKGOklcS4qbuJ0xiSxyyxk1ZTYFbwYgDnZ5V5JaccJS1fhGlMBSAlo/DEAY7gAT+vJBmzks2Y8GkAACAABIOBDAASgDxJ/Ry5fEBs/8h3/jZg9n77pPPGaCxeDP9+3+6j46s/2iUw6Jf7kxi1OSBg9u13M5Y3D9+4N/lb54YcfFtddd51xLjrjISAVgPFmlT+aEjiMTS9+eKgFEVn+KUpbwXTW49PHy8osXJol9TNLxvGrtUWIEVjrJ4D9gUDzIdAwCsCJCR/4KgHIyTUKXh5WglyAaS65+Mpy7P98QVbdWIOc/MsuWyZWfPJPreo/msyTbJALp0xOIRe3xgBkCSEWx0dz95Tjm/XKCTXfOeXrQV7lgATJU18WYOc16xKOLM4jKe189jpJOTjJHSUGIKlI1UL/DnxrqwOUenGKKQ6RBERBB1UgAASAQHQEQABGxyrRkTOOrP8jdz/qrvnGS08X56zsT3R9udhpp50mq8brCy+8YOxHZ3wEsunK/XN667a3egkayLLutsUst5RR975993kGn7/8fK/eihXKDNyqJW7yj3JwOn3gdLHn+J5ylsBcIAAEgEAsBFQSjSZyEiLWYhUcTJl91ZLq6tLUW5z0IHVUWCmc0MORZJykIfnjx71pUgFIa6nuxd4AWXEScVGg9OzSpbLHeOUqNVe9JZNTLMzg2WHlQjYFID+3HN9q11R7MBFqVQAmmPgiw2IACiL1nNetyQXYZC9/jfO4j/xZuwSyKQYgJcQhJSknO9mLwu8CXLn33GxrNIEAEAACTYUAfntGeJzZTFr823uviDAyeMhI32J8v+/uPCCePjIhso7qb9PIEvEvv1gMBi1XeergfEYuaj/p1OWYCxx34dVLFwkgOR7X2iEw0DngZl+tlAW9Hb3WpWulPLQahBs1QyBXCFeRVMu47Su2V2sr7AMEgECLIJDu0d/7mGLt1QMUeaYA5MSljxxxYqqFlbxM0rAwsH39ei1To1QA5hVXYNOaQ297m+i55BLTLa3PlAREJqfwBlqy0qY6WTy4hQmcVPTWabEKf/78+B4ByNR4SSa+4ApAsoHczI1ZgA2u3nlOcjPVJ3/WthiAtC/hIc9MbWNhBGGSWBj3QycQAAJAoEkRAAEY8cFudEi6JMtsruAulysUxQfvmlcCBq3/HYcwpB8q5EoMAjAIrerfU+POkVtqvbhhVh8J7FhLBEwu0ao9SZLF6mue9jh72dli97HdYiY/IzYMbhCbhjapW6MOBIAAECgbgXR3j7ZG3SoAfQSgTlxyckREIQBZFmBKgjH18597eOSPHXNJlLmDh7w+qtBeg7fcIuYOHBDdF14oBm+9Rbtva3AbjUlA2swfIyi7q6mEEV+mOc3Yl2rTM+TyM3qu1r4kIGa8+fwobZdMJ/WdEmewQIlA+J6GGIC0foER0lz1yZ91cXbOFwMwvZBp2iUAWdbs0DOQ7ShAAAgAASAQG4Hk/pLE3hoTgEBzIkAuuA8feNg7HJEh5ZZ/fPQfvTh/RPJcveFqsWFp+euWaxfm1xcC6VTt3hCvG1gnXnXGq8TE7IQY7h4OjC1VX6jBGiAABBoFgUZRABYmJjVIwxSApbgAt29Yr+1BLpy5o8dE7pBOAGZHR8XoB/9AHxuhxeMUuklAZHbahfl2F2CLApBlho1gRlMOMbnUagddIISLhbzWnXI8kpIq9IUgZQIunDjhLUkqU498XOilZBuczKNbXJHKMz9zAplcyLkbrySK+VjPoICK7bUXMAW3gAAQAAJAwEEABGCNXgaUDERNCGIyg5KE3PzXP3Fvvftlm8R7Xn6GaRj66gyBrqyembe/s/z4jkenjoojk4sBvqdzejDkOoMgMXPItRolOgJhBGCYQjD6TuaRFJtSjU9pHoVeIAAEgEBpCHAirV5dgHl8tEyP7kXCCRVyjwwrnHBpX7NWUIIGoZByuSOHHQLwoLYUzzis3QxoGJOAsBiA7v6GNTgZJIfwc8v+VruG4eCRcFyNl2ASEMKcMgGrBCCp+rgrrpsF2OACzF/jYQrA3NGjmtrQ3X8hDmUYHqbXR5IZkU3row8IAAEg0KwIJPdVUrMihHMBAYZAGMnChjtfyhd5V9ntJF05yzYmwQU2Lt2orcbb2k00fAjQ6+KaTdc4GlF/RvGOjJNtz7mfVIGbe1JIYh0gAASiIuDLAsxcbaOuU+lx3DWZE5dc8RSJABz3JwHJDg1pR8k7mYC5ArBtZEQbE7Xhs9FRcIk5Pc5sKmtOZsHJILlnKUSPnNtM11AcHLdcysjrZuVVDp406ZVmiUAoBqBgcQeNWYAdm4rT+hfRqU79y2/++qHXJi/ZwUG3KxQPPpHalviTpqHoAwJAAAgAgUUEQAAuYoEaEIiEwC3n3iIuWnWRNnY2H57BT5sQs6Gq/2iqqgB88PkHtdVU92PtBhotgQC9Nt99ybvFDZtvqOh5nzvxnLb+Qwce0tpoAAEgAASSRsBHAE7qrrZJ71fqeqEEIHOFpQypQcVNoMDOmunvE9nhYW0aZQLmMQCzI6PamKgNYxIQnojBFgPQlgSEnTuqLc02Lgrh5SrxGN42xWWp+GSW6AnmKAagKQuwm6U3ZBNO+oadMd3X58anpGVDXaINeyMJiAEUdAEBIAAEIiAAF+AIIGEIEFAR+OIjX1Sbbn0qN+Xrq2TH3hN7xbYV29wtKk0+VvIcfO0bN98o1Ey2nVlzHCE+D20dAXKdHurSlSH6CLSAABAAAo2HAFfScaKtXk7E7eJ2c3IkTAHI3X/pnBS/LbOMEYAGBWC2RAUgjwFIcQo919QFoG1x2Phc+Vz4uWV/q125Os54fof8q7oC0I0ByFSeDslL3gP07IJepzzzc9gZswvuv3T2sKQoJnySVkOa9kAfEAACQKAZEQAB2IxPFWdqegSSdOWsJ7B62vUMj/VkG2zRESD37KeOPeV1vmTtS7w6KkAACACBSiDQsArAJSwGoJOZVy1BxAqNyyuJGuS8TH+/yC5bJpvuNXfIiQF4MKkYgMxGxwWYx4ezKdJcoo/FJyQDw0gh7TBN3IhChBLWReaOmzTplent01AukAuwLe4gqTcDYlXKhB5ywbAzZjQC0OxKLtcyXuECbIQFnUAACACBMARAAIYhVMP7L9owJPZ86toaWoCtS0Fgck53SRqbHitlmchzXn3mq8W/PPEv3viXrXuZV2/2SlebHnOGzsuTsDQ7BrU6H73ODk0cEuMz4+LMoTPFpqWbamUK9gUCQKBFEOBKOq60qxcY8hOnNFN49mJOjhRng5OAFFj8PyJbSGXncwE2KABLjwHYoZ2BsrhyAsgWA5Amkn08SQs/t7ZBCzWi4OCqLfMFHZW0k/QlwZLhMQAtWYBpS7I5KKJ1mrl9h5G92aGl3kmi4OENXqjABZgjgjYQAAJAIBoCIACj4YRRQCAyAo8cfEQbu+f4Hq2ddOOcZeeIx488LnYd3SXW9K/xXIOT3qce16OELJlURuSLec+8uElavIlNViFydMPgBu9U2XTWTUiTlHp0Re8K8c6L3ilm8jOip60n0QQjntGoAAEgAAQUBLgCkBIREFGStDJK2bKkKicmOXHJCY/iXHAMQDc5g2KJTN7AFYCze/b4SLdSXYBNMQAVE9xqyhIDkG66LqEsbiE/N1+vVdpRcHDjPioZnl1Ms8kSgGljDEDmArywJxF8asZg/qx45uewM2aWLoYpKSUGoEiYDOXnQRsIAAEg0KwIgABs1ieLc9UMgXWD68TTY09XdH81y2tHtkNQYpJmKD969kfi8MRh7yhbl28VG5YukljeDVRCEaDs07vHdmvjkiL/5KJtmTZBPyhAAAgAgWogwIk02pNUZhknHl7UMrtvv5i45x7RueUc0XXOOVGnxRpXmNA9AbjdXB0V6gI8fkLbP9PX77azw7oL8Mxu/Xc+DSqVAEwzN2XNgIWGLQYg3U516gpCtw9JQOaRi4IDJQCpdBIQnwLQUa5a9uw86yxxirmXzx9m/v++JCAhrx8oAFX0UAcCQAAIVA8BEIDVwxo7NSACm4c3u+q6MNNJXSULuUKqBKCqwpJjyr32dehxW8pdr17mE26qYnJ1/2qxwfkPBQgAASAABIAAVwASInEIwNl9+8TTr75eFEmZls2KNX/9V6LnRS9KHFiuAMz06PFtuToqrgtwxsmgSiXLkoAIphijTKvpLn+ojCgH5jHdTHOClJfpDn8SL35u05qt0BeFXCVla8WTgPhiAI47vttp7RGkFmLtdV90kTj1gx9o99SGLwlICMmpKQDb9HiT6rq2etBrzzYH/UAACAABIOD8mgcIQAAIlI+AqsgrfzX/CttXbPc6yeX14tMu9trNVFHVf3SuU7N6HKVmOivOAgSAABAAAvEQMBKAExORFxn/9nfmyT+a4SidTnzjm5HnxhlYOKX/7UrzJCCMHAlXADrJGZRicwFWhrjVttER3hW5zVWKxolZuwKcE0I0HwTgPIpRcCjO1UIBeNKf6XnBzbt7xw7jS0B28szPYWfUFIDt9teRXN93RRIQHyToAAJAAAhEQWBRthRlNMYAgRZD4LozrhOv3PhKcd/e+8T9+++3nj5p10q+0Ss2vkK0Z9rdhAuXnHaJ6Mz6v1nncxqxPTGnf5DbeWineOm6lwYeZWXvSlEoLgbKhkvqPFzFwHDdgZDiJhAAAkCgLhEgUoqIBZUw4+62QYbnDhzQbueZa612s4wGVwD6XIBjE4A2F+DhQCuzy8ogAJ0kHmElKAYgJ4RorUikYtimTXA/jBxzj+hkAK64ApDHAHSSzfBkHjLTc+dZmwUR2Zzcdm111LT8TGHPWlcAxicAkQSkCf4h4AhAAAjUBAEQgDWBHZs2CgI97fNuOwOdAzU1mcg/IgFRdASI+KMsyGoZ7BxUm6gDASAABIBAEyFAZFr++HHvRDzTrHfDUMmNHdN6VSJRu1FGg+Kvcpt8BCCLj1acDU4CwrMAy5iH5N5rJWWcM2RHR0s+SRQ31SA3TCgAA6BnBLBpZJFi8TGX7iC8TWuE9fmyADvK1czSxey8NF+6AFO8x+7t28WpH/7Qt6yR7A05o6YADBnr29C1K9mEKKY90AcEgAAQaEYEQAA241PFmaqOQKVdgKt+oAbZcCY3Iz77wGc1a9/3oveJ3o7oAeG1yWgAASAABIBAXSNAbsAaARjDBTg/tkgcuoecm0v8rMWpKScw4aIqnTbwEYCM8AgjIn1ZgPsX4wBnh4fFLHM5locqNQGIO5/ZKNdUr0FJQEohhdS1m7kehVwtzsz4IcgkS3pRjEitOIRj/pTubq4q7bov2mEkAI1kLyO5tX2cRmZIzQIcPwYgxfBEAQJAAAgAgfgIIAZgfMwwAwj4EJjJG96o+UahAwhUD4FjU7rSpXo7YycgAASAQOUQ4GQaV9sF7ZwfG9NuF0KUd9rgiI28gYwLiwFI8Qi5u6e6HXdVllmAaQwRgLaSLScGYMr5ajPMDTiAJDSSQgHjbWdoxn7uLms6Y2HGrwpNXAFoyJ7tI8kV0pESgZhKbLLXSTSS6Z/PZE3rRcGD75tiyUr4fbSBABAAAkDAjAC+PjHjgl4g4CLwnV3fEUSk7Dq2KzIiPFbg7rHdkediIBBICoGpOUeFggIEgAAQaDIEeCIQHm8v6LicAAxT3gWtZbtnsoeTlqb4aGSLjXArnHCysypFdd3MjixT7ujVtpHSYwDSSmSPUYm2sE2gArDTH0OwFKJHP1FztKLgUJw1fLGskHFJIOES0w7RKxy3da+Q67FS1GfcedZZrpqVv8aNZC8RdKTSY+vR0uRmrBJ4UfBQTJqvQgHogwQdQAAIAIEoCEABGAUljGlZBJ478Vws8o+AGp/R36i3LHg4OBAAAkAACACBhBFI93RrK0ZVAFJsvhxTAFaGAJzU7BOO6o27fJoIjyBb8id1t0zVdTMTqAAsPQYgHcJEVHqHI4VggAor1eFPVpYqJdurt2HzVEzPn5/ORLwmrQCk9dIGFaBqi0oAUr1r+zb1tltPGcheumE7Z5bHGQxxF/ZtSGsnTIaa9kAfEAACQKAZEQAB2IxPFWdKDIGjU0cjrVXrJCGRjGyAQQ+/GcUAAEAASURBVEu79ODT21b432g2wDFgIhAAAkAACFQIAa6m42ok27buOB7zj7dtk2P0c3syTsxCXkzESCAB6GRnVYvmArzMrgAsKwagsyEnLlUbVGJI7Zd1EylkOrcc31LXCK7QBVMMwHSyMQAJc9UV1/gMGNHWY3ADThvIXlrLRiBnhvT3eqW8LkAAGp8WOoEAEAACoQiAAAyFCANaGYHZvD8Gi8Tj/NHz3WpntlNcu+la2Y1rGQhcd8Z1oi3d5q4w3D0sLlx5YezVTs7qSonYC2ACEAACQAAI1C0CPhfgSaa4s1jO3X9pWHE2+SQghYlTmgWcsKSbJmLElgmYYgP6sgD3LSa6yg5bCEBHnZdVEi1oRkVsmOz0poaQWCZSKNVWQrIHb8PmqQQRq/KUxWm/C7CakEOOK/ea4YlA2IKc6O3esYONcHLeWBLx2Ii97NLFBCC0mG2cbyO1Ay7AKhqoAwEgAAQiI4AYgJGhwkAgsIhAR6ZDXL/5evHKja8UGecb2fbM4ptaZARexClubd3gOvGOi94hxqbGxKq+VRquUdeanIv2YTDqehgHBIAAEAAC9YMAJ9Rs5AO32EgAVkEByBOAkF0mwsOmAHTPp8Zoc+arpI0tCQiRf5y84ZiEtW0xCWle2NpGBSBcgF3ITc+fPwtTDMBKqN4ySkZpbgO1+Z6dZ5/tGzbz5JO+Pneu5XlTDEC1mAhRIvqD3Pu5Xep6qAMBIAAEgIAdARCAdmxwBwhYERjsGhTpVFp0tXVZx+BGaQiQOzVcqkvDDrOAABAAAs2OQKkKwNwxf2Z0G+lWDoackOSEJa1tIoBsasQ8SwBC89NKBlVbEpBy3X9dOwOyAIcRMOlOQwzAENUg7dkKxfT8+bmNLsDMHZfPKaWtvpaM8zP6R0WT7SaSm9YyjaX+LHMBpjiZvGQGBwMJQFEBLLgNaAMBIAAEmhEBuAA341PFmYAAEAACQAAIAAEg0IQIcEKNE262I+fHjvtu1YwAJPdFlkDDZkth/IRutzNPJUGtCsDR8hKA0KZBSTtCFYCGuHA2Qkg/YAu0DIQXP3Vxxh+CJox05WtEaavxJE3jTW7Hox/+sDZ06W23aW3ZMCn76B5XAJpeF5mBAbmM/+r8G0hR9mIUIAAEgAAQiI0ACMDYkGECEAhGYMvIFm3A8iXLtTYaQAAIAAEgAASAQGkIqOQXrRDkJqjuUC0X4Pyp8BiAZBcnPWwxAPPjelzbjJO1Vc2+S0opkxrKpgxUMQmrp9s77EPadGUYH5g2ZIblZ+ZzWqVtI8bU85uyAJueszqnlHpYEhAT0TvwW68TS664wt2u6/zzxeDNv2Xe2kJ08tiUJjyCCMBKEKHmA6AXCAABINB8CAT/9W6+8+JEQKDiCPR2LAbnps1GekYqvic2AAIcgf7Oft6FNhAAAkCg4RGwKQCJeJvb/7xoP32tSBtcV6tFAHJFYnpJjxFzIsNUksemAMwzBSB32SQykAiV3KFD2j5tSSgADTjKTVLMNVT2y2sKCkAJhe8ahQitlxiAJtKRCLvVn/+ck0Rn1pjQRh7Yds5ICkAitm0FCUBsyKAfCAABIBCKABSAoRBhABAoD4EiC95d3mqYrSIAFxAVDb1O2anVkk3j+x4VD9SBABBoTARMCsCZ3bvF7l//dfHM9deLPTfdJHJjY77D5cbMMQCT/hvtIwB7LASgQ6KoxUYA+jIAOwpAXkxuwInEAGQ2qvualGHafSgAVTi0uo0YUwcVDC7AJjJOnVNKvRQFoNwnMEu0MyhtyfrMFYC2GIByH36FApAjgjYQAAJAIDoCIACjY4WRQMBF4A3nv8HN/lsoFoyIIAuwERZ0AgEgAASAABAoGwGfAnByUhz7+38Q+cNH3LVndj0lxr/zHd8+phiAgr6gy+d9Y8vpKEzomei5vXJtTgJFdgE2ZG3NLlsml/Wu2ZEEYgB26CSlt7hTCSMAjUlAAghFde2mr1tcY9Vzq+pQt79Cce/SfX3qtr56OWSbLYZkZumQto/ZBdjuxVCOTdrGaAABIAAEWhABEIAt+NBx5PIQ+Ltf/J244+E7xExupryFMBsIVBABTkQnrXKpoOlYGggAASBgRcCnAJyYEDOPP66Nn3tur9amhskFmPptyju6V0rhCsCMTQHISCCbHT4X4D4/MZJZNuwztdIKQBESAzBlcB/mpKfP6BbpcL0X2PPnR/cRgBXKehuWBESEuHpzu9V2yqAApNdFuqdbHeaLh0k3g2IACrgAa/ihAQSAABCIgwAIwDhoYSwQAAJAAAgAASAABIBAzRBIdevkASUBmd2rE3758XGfffljfhdgGmQj3nwLROwoRE0CwtRwNjtKdwH2qwIjHsEbFpQEJCwGoFEBGEJ6eRu3QCXNsWAEX2FG/5K5Uqq3zICfUFbhN2UBVu8H1U0KwMzQUl8GXxMxnA2IAVgpLILOgntAAAgAgWZBAARgszxJnKNuEJjNz2q2TOWmtDYaySHQnvG7J3W36R8Ok9sNKwEBIAAEgECtEfAp6nI5wck9rpojm60KQCeRQZKFKwDTS5YYl+ekR5IuwBSbLVBBZbTI32lS8clRYS7ASAIikTJf208/ffFGKiU6zjhjse3UuAJQzfysDSyzkamkC7BBAZhl7r9kvimWIE92ox2TkaXaPTSAABAAAkAgEAEQgIHw4CYQiI/Ag88/qE166thTWhuN5BBIp9KCu7oi2cU8vkSObhjc4P2sH1yfHPBYCQgAASBQIwS4AtBkRuGErgAsEkloUAXSXJvyzrRulD4fAVgFF+C25cs107IrlvtUVtqAiA0TMSOnhhGAaSQBkVAZr8ve+17hklxObL/h228X7aedpo3jBGCl3F7DkoCIbJtmV5wGJ7lpLikAeckuX6F1tTlYmDJ5y0FQAEokcAUCQAAIxEcAaSHjY4YZQCAQgZW9K8Xecd0dKXACbgKBCiAw1D0kXn/+6yuwMpYEAkAACNQOAZ8C0GBK/uRJrdcl/yjhh6FUnADstmQBZi6gNjs4mZnp82cB7nnRi1zFX/74cfeE/de+ynDS+F2pgCQgIpsJXDDVqWeip8EmQihwkSa+ueTyy8QZP/5PUXSS0JC79H6HEFRLYbY6LsAuoU4x9RyS3FTKcwH2e2mYFIBtoyNi8NZbxdidd7qvkeHfe4dRFSjtAwEokcAVCAABIBAfARCA8THDjBZCgBRUu8d2xzrxWcvO0gjAjUs3xpqPwUAACAABIAAEgIAZgVRXl/mG0stdgLmLsDI0cQVg3klKohZrFmAeA9DiiszJTJPLJiVGWXfX18Txu+8WbStXif7rX62aUHI9UIUVogwzxgBkZy7ZsCaZSISoR4qyZBvFGeaaXiG3V0pIQq8p27+Rcsg272zK88oaFIB0e/n/89/E0je90SX+2kZGxPRjjymzWBVJQBggaAIBIAAEoiMAAjA6VhgJBIAAEAACQAAIAAEgUEMEKBYaEV6U/MNWuGrOFv+P5tuUd7a1g/oLROLNzWlD0kvKUwBy1+W0IQswbdi2cqVY9o53aHuX2zBlcZVrhrkAk2tpx6ZNYmbXLncK2Zddobt6yrVwddSRjNTiLsDlEHFh+NKzshGAogzi0eRCnhn0uwBL+1Q3aBN5KMdVEgu5B65AAAgAgWZFAARgsz5ZnCsRBK7ZdI2Yyc+I+/beJx499Ggia2KRZBEY6BwQRec/WSguIAoQAAJAAAg0LwKpHifZUxAB6KjwKO6fJFVyY2NWMBIlAJn6jza1KgAjuAAXHbflwokTmu0mF2BtQIKNcpKAkBmr/tf/FIc+/RnXzXXkve9JJC5hgserq6W4q21hZlq3L1O59zYmVam7uUO2l5N8xETimWIA6gedb5nmeuNC3M+9cagAASAABICADwEQgD5I0AEEFhGgOGpUVvWtAgG4CEvd1OjD0Vu3v1WzpzPrjzukDUADCAABIAAEGhqBjBNXLy+OBJ6BXGezg4PumPzYfGw804RKE4C2mIVcHWXKAkwqMG6flawxHa7MPm6jtlwEEqZjwwax+nN/qU1Dw4KATwGouwCnmIuwZZWSutMD/cZ55SrtTK+f7ND8+2rjhkpnEAFYSSwUE1AFAkAACDQlAiAAm/Kx4lD1hADPUltPtjW6LbP5WfFn9/yZdoz3XPIe0d9pfjOrDUQDCAABIAAEGhIBVwEYYnmBsv56BOAx6+jirO6yax0Y4Ubh1Cl9lBNfzZa1mBMcnOijhfIsmzH1uZljqVKFkg5IApIKiQFYBfOaaguOp88F2FHjVapkLG7lgqlU4+7PX+M0P7PU7gKsrm+aK++Xo0qUa+AKBIAAEGhVBCr316RVEcW5Wx4BUqWhAAEgAASAABAAApVBgBSAYUWNnVe1GIDMBZhiFVKSBVPhBIeJACycdEhMVjJLlrCeyjXLdQGunGXNtzJX23ECUDCFYJIIUAxAU+E2mcYE9fHXOI2NrAAMShhTQSyCzoN7QAAIAIFmQAAEYDM8RZyhJgjY3tQ/cvARzZ5dx+YDYGudaAABIAAEgAAQAAIlIRBFAagSgLWKAZgOIOu4e6TJBVg9AwHlEoplqrLiAM5tVOfK+IpqH+qlI5Bq052y3IQyynKVVL3Z3MrLJgANJF4iCsAyEpMokKIKBIAAEGhJBEAAtuRjx6EricCxKburUSX3xdpAAAgAASAABFoBAVtcPfXsrgvwQketYgDaEoCQWVwdZVIA5lkCkGq6/7o2tncsIGi4RIgBaJiFLhsCnNRykthopYKqt0x/n7aV1yhzT/4aT/f2irSBFPT2Uyp8rnLLSe6TUZuoAwEgAASAQAwEQADGAAtDgQAQAAJAAAgAASAABGqLgC2unmqVGj8vf8z+xZyJeFPXiVPPsxiA5RKABSeRiVoyDoFSzYIYgNVDm8cA5DuXq8bj66ltG7Fc7p5cQZqNGP/PtS2IfKxgQhQVF9SBABAAAs2IAAjAZnyqOBMQaGEEJuYmWvj0ODoQAAJAoPkRIFfYsJJX4ufVLAZgjz1WISdHjC7ALAmIzVUzDItS73Mb1XXgAqyiUX49FM9M5T6y2ZKAlEsAdmzapAHTec7ZWjuoQWF2bCrAcu0K2hf3gAAQAALNjkDl/po0O3I4X0sh0N3m/7DRnmlvKQwa5bATsyAAG+VZwU4gAASAQCkIBCnr5HqqC3Du+HHZ7bsW52Z9faV2FHgSkCUBBCCL5WdSIuaZ3TalVqn2hs0LTgICN8ww/OLcD3NrTVVQ9ZYZMCcBESwuYZzz0NjOLeeIpW96k6DXEZGBw+94R6wlbASggAtwLBwxGAgAASCgIqBHnFXvoA4EgICHQCalv9Fd1r1MpFPgzz2AUAECQAAIAAEgUCUEIikAF9RzhelpUZyctFpWnJ2z3otyY+L+n4ojn/2sIFKymNfjtgXFKuTkhokAzB09opkQNYOqNqmMRpACsJJZacswuXGnBrm8OqeqTRKQ8j4mkopv9A8+4P6U8mDc15/h324lydBS7MQcIAAEgEAjIVDeb/ZGOilsBQJAAAgAASAABIAAEGh4BKIoAGUG3SD3XwLCRLxFBSjvxOjb9653iQJL1iHnB9nJyTWjC/DRo3Ip95odHtLalW6kApKAhLqsVtq4Jls/LAZgJQnXdJ85CUitXW05SS4feaqC7tByD1yBABAAAs2KACRMzfpkca5EEaBvMaOWzcObtaG97dUN2q1tjgYQAAJAAAgAgSZDIIoCULoAV5IAnLz/fiv5R5AHEoARXIBzh3UFYGZ4uKpPEklAqgd3qAtwunIf2TL9FhfgEFVipdGxEYCigu7QlT4T1gcCQAAI1BqByv01qfXJsD8QqBECQ936N/Sr+1fXyBJsCwSAABAAAkCg+RAIItbkaaUCMDc2JruM13JiAE4+8IBxTdkZZCcnN0xKxBxXAA5VlwDkKkV5LrqGEVbqWNTDEQhVVFYw7l3aidGX6uz0GVm/CkA9LI/PcHQAASAABICAFQEQgFZocAMIJINAsVhMZiGsAgSAABAAAkAACIgoCkBJAOaPhRGApccAnAglAJdYnxYn10wuwD4CsOouwPZkZ6GElfXkuGFEIETVlkpXlvQyqQBrTgC2txmhQhIQMyzoBQJAAAhEQQAxAKOghDEtj8D6wfXitvNv83CgpCBE7Jlcg1MiuruwtyAqQAAIAAEgAASAQCQETMk12teuFbPPPuvNr7QLMMX/m3nscW8/UyU7tNTU7faFKQApozBPXpKtsguwS/KRG2hOT27iHqDG7qFWYBv0RiihWkEFIEGWceIA5g4e1NErMwuwvlgJLeYmL1dAEhCJBK5AAAgAgfgIgACMjxlmtCACM7kZ8fe/+Hvt5B+6/EOiI9uh9aEBBIAAEAACQAAIVBaBVHe3b4POc87RCEAi6OiLuvzxyigAJ3/2MyeDyKLCnwi9/htvFMe/8hXXNorX13P55T47ZUcYAcjVfzQvU2UXYNqTlIpFAwEYmrSCJqNERiAVQrbVRgFY24+J6TazArXWysTIDxUDgQAQAAJ1iEBtf7PXISAwCQgAgcZGwKTKbOwTwXogAASAABBQETApADu3bBHj3/724rB8XpCKLjwGYLgLcP7UKTF255dE4eS4GHjd60T76tVi6sEHF/dyap3nnydWfOyPRd+114rZPXvEkl/7NVdVpQ1SGqEE4BE9AzDFaEv3+IlPZcmKVNMOAZifnPStjRiAPkjK68gEu/hWGu+0IRFIrYk2/m/EA7jCakhvH1SAABAAAk2IAAjAJnyoOFJtESiKRUUAWVIoFmprUBPvnjHExOluq/4HpCaGGEcDAkAACNQdAjYFIDeU3ICTiAF44GMfE+P/8g13+RPf+rZY/89fFzz+X/eOHe79nosvEvQTVsJiAOaOHNaWIPffWnzBxe2URoW6rMqBuEZCIBTPkBiBkTYJGEQuwL5SY6ItZYkBWGk1pA8HdAABIAAEmggBJAFpooeJo9QHAvfuvVcz5ImjT2htNJJDIJ3y/wprz5hdRpLbFSsBASAABIBALRHIDAyIttNO80zIDA6KrvPOFSKt/02gRCB5lgXYR2jNBSsA86cmxPg3v+XtlXvhBXHkL/5STO/8pddHlZ4FAlDrDGhwdRPPApz3ZQAeClitcrdSToZYY0EMQCMspXaGEYAp9toudR/bPHMSkBrrRGwxAGtMTNowRD8QAAJAoBEQ0N8pNYLFsBEI1DkCQ121eZNe57DAPCAABIAAEAACiSBASrgVf/onon3jBkHJP1Z88k9FuqtLpHt7tfXzJ/wEYHZkRBvDiTftptOYeughR8qvK/mP3XGHEI6LsVccMqxr61avGaUSRgDmmAtwZtlwlGUTH5PqMH+phkQMyUIdRgBWOvNtpt+vAKy023EYgvzfiDe+wmpIbx9UgAAQAAJNiECNv9ppQkRxpKZEYCY/E/lc54ycI1449YI3/oyhM7w6KkAACAABIAAEgED5CPRcdJHY8M1vaguRG2PhxAmvLz9+QuQOHfLaVMmOjoq5ffu8vjACcJLF+vMmKpUuJwFJ2pCYRBniq3IlYnF2VhuTO3JEa2drkACEDOB2SqPCklbIcbhGQyCMAKy026spBqCoscrTRgDWOjZhtCeKUUAACACB+kQACsD6fC6wqs4QeGbsmTqzCOYAASAABIAAEAACKgI8jtncvv0irxCCNLZj/Tp1iijOBrsATz7wgDbe1OjecaGpO7CPkxtERFLWYllyRzkBWBvvgnS72QU4jLCS58A1IgJhqrYKu71m+vp9htZa5UkJaIylwlgY90QnEAACQKBJEIACsEkeJI5RWQR4Yo/K7obV4yDAY/6lRCrOdIwFAkAACACBJkEg3ae7AE/v3KmfzMm0Si7DaglSABamp8XUo4+qw411mQDEeNPSyQlAh/2bdyteUF3lDzMCsGYuwGYCsNbqMAusDdsdpqistALQ6AIckpm44mDbYgCGkaUVNwwbAAEgAAQaFwEQgI377GA5EGh5BCgJyIdf/OGWxwEAAAEgAASAgBBcxcQJwLaVKwXPIMxdb1Ucp37xiBAhSUIo8UjXtm3qtEh1k2st2SKVdTmWBCQzVBsFoMlOOmCt1WGRQG6gQWFurZWOx2dKAlLpuINhj8dHki9MqDQWYXbhPhAAAkCgkREAAdjITw+2A4EWRyBXyIlP/OgTGgrvuvhdYmnXUq0PDSAABIAAEGh+BLgL8Oyzz2qHbl+9WnBSIUgBOPmg7v5LBOLcwYNaApDOzZtFhiUf0Ta1NLgdNEzaQq7AnADMDtdZEpA2fISwPNrSusPi7aUzpa0bcRb/t0PTak3ymv6NuMepMBYRIcMwIAAEgEBDIoAYgA352GB0tRGAW2m1Ecd+QAAIAAEgAATiIWByY1RXaFu7JiYB+KA6XfRefbXov/EGra/n8su1dtRGqr3NN1QSgIWJSVGcmtLu14oAtMVhk0pFzUg0SkYglfW/HtTFKq16MyUBqfSe6vn+//buA06Osn78+Hd37y7JXXKXnpBKCEUIID0QaQEEowRRUDpIL4IgoMIPUVRAEP0L+pOOAkFFQAVDkxKQ+qPXgHRSIATSey53t//5PmEms7Mzs3u7s7uzu5/n9Up2pz3zzPuZu5v97lP83gcFAHO1lvTLi3UIIIAAAmsF+PqOOwGBAgUSCf+x5t6a91ZGjm/PfztjmQUEEEAAAQQQiF4g2ac1NNOmUaPzDgBqd9yVL72ckZ9O9tG87bay+q23ZZU1NmCPzTaVAccek7FPvguJxuwJDuzuyJ2eCUA0z4aKdQEOGAOQcdjyreq89ssZbCvxeHx+LQArPc5jUACw0l2T86pQdkIAAQRiKkAAMKYVQ7GqV+DT5Z9Wb+EpOQIIIIAAAlUqkKsFYJPVAjDd0ZFxdXaru4yV1sLK6dMlbU0C4k461l+qb18Zc/tt0rFwoXkf9GWg+zi/92EtAL3df3XcwmRLi182JV+X6OEfAMw1aUXJC1ZjJ8jVorLUk4Boq7qk1ZW9a+lSR7biXYADZgGudLkcIN4ggAACVShAF+AqrDSKjAACCCCAAAIIIJAp4NuKybVL06j8uwCveD6z+2+PjTaShn79nNz0faHBP83EL+BjByM7vDMAV6j1nylnUBAm15h1jhRv8hLI1aKyobRjAGoZvT8/OVsl5nVhhe8U1AKw0uUq/Io4EgEEEKi8AAHAytcBJagxgZ4NPWvsiuJ7OTpQujet7ljtXcUyAggggEAdCCRb20KvsnHECKsLcGbXWzvo5j3QGwBs3n577y5FLSes2YOlMXPcN7sLcIenC3Cluv/qBSZ7ZHrZF+0XwLS38dp9gVwtKkvdAlBLnGzzdKEvcbfjXEpBAUCpcLlylZvtCCCAQJwFCADGuXYoW2wEmhubs8rSkPTvQb/fJvtl7Lv7+rtnLLMQnUBXuisrs2Xty7LWsQIBBBBAoPYFUq19Ai+yYehQSfbsmdcYgOnOTln5wosZeen4f1Enb4DDDkZ2zpufcaqGQZWZAVgLkWjy7wIsuVqsZVwBC7kEcgVUy9HqLdWWGUCvdFdb78+HbVjpctnl4BUBBBCoRgECgNVYa5S57AKNqcxv6fv36i/JhP+Pz5h+Y2SXUbtIv579ZNygcTJ++Piyl5cTIoAAAgggUG8C3i6M7uvX7r+avEEFO+jm3nf1W29J17LML5N6WZN/RJ2CytIxb17GqVJx7ALc6P8laEbBWchbIOfMtsnSdwFuslrIulMlA89aDu/Ph122RMr/+dvezisCCCCAQLAAf72DbdiCQEECGhjcc4M9zb+CMuAgBBBAAAEEEOi2QNLTgsmdgU4AoskbVPALAK568033odJoHds4eHDGuigWvBOBrOsC7GkBOKCCLQCDJgFhDMAoboF1eXi6g6/bsPZdOVoA9j34YFny7weka8kSabQC5n2+/GVvMcq67O2u75yc1qcOBW8QQACB7goQAOyuGPvXpUBCEnV53Vw0AggggAAC1SKQ6t07sKga0NCUFXRbsybrmPYZMzPW6QQgpUhBwchOTwvASrbE8nrZDrm6rNr78ZqfQBxaAPYaN07G3nuPtM+cKT023ljCfp7yu6ri9gq+90rfGrK4knM0AgggEF8BAoDxrRtKhgACOQRSPl1i+vQIHgMqR3ZsRgABBBCoYgENqCWbm6VrxYqsq2gaabcA9Exq0dUlOuafOwCjARB3aho12r0Y2fugAGCcugAnA1oAMgZgZLeBycjcfwnry2afyc10h3K0ANTzNAwcaP7p+0on78+HUx4mAXEoeIMAAgh0V4BBFLorxv4IIBAbAZ2IZdOBmzrlGdZnmAztPdRZ5g0CCCCAQH0JBHUDdroAN2WO6as63m7A7TNmZKDZ4wdmrIxgwRvg0C7AOrt9x3xPF2ArKFOplAgIAOaatbZS5a3m84a2qtRZo+sseX8+7MtnEhBbglcEEECg+wK0AOy+GUfUocDItpFy5BePdK5cA0/6kJ7Qb2tJFRU4YLMD5LmPnpOOrg7Zfvj2FS0LJ0cAAQQQqKyATgTSMWdOViEanRaAAQFAa4ZgTfq3fY03ALh+iVoANmW2RtRAZNfyFZJetSqj/Noqq1IpaBy20GBVpQpb7efVcRV9uqTrZdVj0Cv43qMLcLXf6pQfAQQqJ0AAsHL2nLmKBFZ3rJabX7k5o8Tn7XKeeGcHztiBhbIIaDB2p5E7leVcnAQBBBBAIN4CqT7Zw0CkrABaqneLKbhfqyJ78g3dQcff83YhLlsLQCv40znvsyzghkrOAtwjM0jpFK4OW6Q5116iNxpUTQfkXa4uwAGnr8hqv59VUxC6AFekPjgpAgjUhkD9tSevjXrjKhBAAAEEEEAAAQQ8An5dgN0BPL+ggrsLsHf8v4TVSq9haGmGlvCWpcvqAuzt/qtjGuq/SiXfMQCtsRbpARF9jbjHoczK3WfM46x9amxF8CQgtF+psarmchBAoIwCBADLiM2pEEAAAQQQQAABBEonoF2Avalp5EhnlTfophsyAoCeGYAbR42URIlauyU9XYC1+2fHvMzx/7T1YiWTBkC9ie6/XpGIlhuDA1v12QIw+95T6VL9PEZUi2SDAAIIxFqAAGCsq4fCIYAAAggggAACCOQrkGrN7gLcOHrtDMCaR+4AoHcCkNKM/2eux2pJ504aiOzwdAGuZPdfLZvfJCAEAN21Ft37REPm/ZCRcz22APT8fDgeqeBAqbMPbxBAAAEEfAX4DerLwkoEEEAAAQQQQACBahNI+rUAHLUuiGe6WWqLvq4u59IyWgDO9AQAR6871jkgojfeYKR2AZYVKzJyr+QEIFoQ3xaAjMGWUUdRLYR1Aa7PFoD+AdF6tIjqHiMfBBBAgBaA3AMI5CGgM8ySEEAAAQQQQCDeAqnWtqwCNrlaAOpGb+At3b7GOWaNpwuw91hnxwjeeLsAr20B6O0CPCCCMxWehV8AUEK6qhZ+Jo4MbVlZom7ocVYPGgNQCEDHudooGwIIxFyAAGDMK4jixUPg/YXvx6MglAIBBBBAAAEEAgVSbT5jAI5a1wVYD8wKAFpdbzWl02lpn1G5FoBrxwCcZ8pi/1fpFoB+k4CEdlW1C85r9wUaUoHHhAYHA4+q7g3en1P7aurRwr52XhFAAIFiBQgAFivI8QgggAACCCCAAAKxEEi1ZbYA1FmBveu8gQW7C3DnggXStXx5xnW4ZxDO2BDFgmeMM9MCcL4nADgghpOA0AIritrPyiM0sFqXLQADJgHh/su6d1iBAAII5CtAADBfKfZDAAEEEEAAAQQQiLVAr223lUSvXk4Z+3x5L+e9/SYoANju6f6r+zUMHWofFvmrtwuwjgHYOX9BxnlSA/pnLJd7gUlAyice1rItUYcTX3h/Tp2aqEML59p5gwACCBQpwCQgRQJyOAIIIIAAAggggEA8BFK9e8voKVNk4ZSbpWHQIBlw4olZBfOOa5deY02+YSVv999Gq+tw2MQMWRl3c4U3wKEtADuXLs3Ixdt6MWNjGRZ8A4CMAVgS+bB7rR4nvvD+fNjoiRTtV2wLXhFAAIHuChAA7K4Y+yOAAAIIIIAAAgjEVqDX5uOk16WXBpbPG1iwuwC3e2cA9owdGJhhgRuyyrG6Xbq8AUCfWY0LPF1Bh3nLaDJp8J+dtaATcNA6gbDAajJ4fMB1GdTWu8AWkXQBrq2K5moQQKCsAnyFUlZuTlZLAolEopYuh2tBAAEEEECgLgS8QS07ALjGOwFIqQOATZljnHUuWiTS1ZVRB6k+fTKWy72gzzreFpNhLdXKXb5aOl9YN9+6bAGogT6fYF9gYLCWbgauBQEEECiRAAHAEsGSLQIIIIAAAggggED8BIICgN4xAJvWH13SwnvL0Tl/ftb5khVuAagF8nYDJgCTVU2RrAh1rcMWgObe80yUY9b5BAUjqQAyQQABBOpAgABgHVQyl4gAAggggAACCCCwVsAbeNMWgOl0Wtpnzswg0jEAS5m85eiwZiHOSFbru2RLS8aqSixktQBsYAShUtRDWACwHlsAqrH33jPuTAJSituPPBFAoE4ECADWSUVzmcUJ0N23OD+ORgABBBBAIC4C3sBbWmffXbgwa/y9ptHrl7TI3nJ4WwAmre6/iWTlH9UTPTK7KkvYWHUlFavxzMMCqzG4Dyqh7/0Z0TLUazC0Ev6cEwEEak+g8k8VtWfKFdWgQHNjc9ZVJRP8+GShsAIBBBBAAIGYC3iDCtoC0DsDsFhdDxvXG1rSK/G2brLHIrRPWunx/+xyJBszA4BhY9XZx/DafYHwFoD12erS+7OqqoxB2f17iyMQQAABW4AIhi3BKwIhAj1SPTK2tvVoEwKAGSQsIIAAAgggUBUC3qCCBt7WeLr/No0YUfJAg7ccXrw4jP+nZWIMQG/NlGY5LLAVh5agpbnq8Fx9f0YYAzAcja0IIIBAiAABwBAcNiGAAAIIIIAAAgjUlkCiqTHjgvxaADaNLu0EIFoA3+CGq2RxaQGYFQCkC7CrlqJ7mwhzDeseHF0RYpdT1s+Izkpdp92hY1c5FAgBBKpSoD7bk1dlVVHoSgowBmAl9Tk3AggggAAC0Ql4gwprWwDOyjhB0+jSTgCiJ/N2Ac4ogLWQbO3jXVWR5axyMglDaeohJMhXr0Ev78+qhBiVplLIFYHaE+iwZpxf+eqrsuq112Tla6+b185Fi8yFtu2/vwy75Jd5X/Sajz6ShbfeKsuffEraZ82SrpUrzeRVPcaMkZZdd5F+Bx8sDf37551f0I46UdfSf/9bFk+9W1ZNny6dOmmW9WVAw8CB0mvLLaTtG9+U3rvsHHQ4610CBABdGLxFAAEEEEAAAQQQqG2BrKCC1QW449NPMy66cfjwjOVSLGSVw3OSVJ9Wz5rKLCY9k4CEjVVXmRLWxllDx1as06CrN/gc1k26Nu4CrgKB0gu886VoAmUajJvzk59I2gr6uVPX4sWy8uWXzb+FN0+R4Zf/Vlp23NG9S7fedy5dKrO/e6qsePbZrOPWzJ4t+m/JvfdJ61cnWcHLS3J+uZaVSZ2tIABYZxXO5SKAAAIIIIAAAnUtYE3w4U7aArBz+TL3Kqv1XemDbzkDgLFpAZg5DjIBwIxbJbKFMNd6nfnW+zNCADCy242MEDACDeutJz022MBqwfdkt0RWvPSSfHzOOSKdnaYlnrYc7LPnHtIweLCs+XiOLL7zTln2yCOiLQtnnfJd2eBf/5KmEYV9sfbRWWc5wb9Ga3zeAcceIz023ljSazpMa8D5118vnQsXmiBgqm9fGWoFJUnBAgQAg23YgoAjMLT3UDlo3EFmWbsDNyT50XFweIMAAggggEAVCXiDChoA7Fq+POMKki0tGculWPC2bvKeIxmTFoDecoaOVee9CJbzF2hIBe9bp+PeeX9W6QIcfIuwBYF8BQaecor03GJz6bXFFqYLbfvsj+S9vfbK93Cz3/xrrl0b/LOWhvz4POl/6KHO8Zpv6z57y9xLLpUFN94o6RUrzOtQa7/uppWvT5fljz1uDmscOVLG/POfkuq97u9zy47jpXXSV+T9/b8hXUuWWN2R/yYDTz01km7H3S1rtezPJCDVUlOUs6IC7Z3tcud/7zT//vnmP+X26bdLR1dHRcvEyRFAAAEEEECg+wLJpqaMg0wAcFlmADDVu3fGPqVYyApueE6SiksLwB6ZLQCFWVg9NRXNYqIhs2WqO9ew1oHu/WrtvfdnhBaAtVbDXE8lBAZ97zTpM3GiCf4Ven5tAahJW9y5g3/u/AZ+9xRnceXn+zsr8nyz8sUXnT37H3lkRvDP3tA4bJj0/cY31i52dcnKV16xN/HqI0AzJh8UViHgFdCBR1d3rs5Ybc1DlrHMAgIIIIAAAgjEX8AbVEi3V6gFoKcrslcuLi0Akz17ZhQt6Q0IZmxloVCBsCAfk4B8rpqi7Uqh9xfHIRClgH5xpkm75AYlnck+1a+f6Z6bbm8P2i10vX0e3alxZPC5GkeNdPLRv+mkYAF+iwbbsAUBBBBAAAEEEECg1gQ8gTedtTC9alXGVSbL0QLQ0xIxowDWQlxaALbslDl4e/P4zGVvuVkuTCB0nL86nf3WG6wPnSilMHaOQgCBAgSa1h9tjtIJOIJS57JlJvin25vWXz9ot9D1TWPWHbdmVvC51syc5eRT6LmcDGr8DQHAGq9gLg8BBBBAAAEEEEBgnYA3qKCDlHtTWcYA9AQis8pgtZ6IQ+ozaZIMOf/H0mfvvWXoz38mvSfuHodi1V4ZQoJ8ddsC0BMkpwtw7d32XFF1CvT79tqx8fXv58Jbb/W9iHlXXuWs73vQ2v2dFXm+adl5Z2kcvnbykAVTpkiXNZ6gN6355BNZZE06oqnXVltJz0029u7CskuALsAuDN4igAACCCCAAAII1LZAfgHAOIwBWPqZiPOpaZ38rP9hh5l/+ezPPoUJhLZuq9NxF70/qxI2UUph7ByFQGwF5s6dK7NDWthpwUeEdMEt5YX1/daBsuKFF2TJ1Knyyc9/YWbj7T3RmgV40CBZM+djs37pgw+ZIgw4/jjpvfOXCiqOjtk77LLLZPbJJ8uamTPNZB8DjtFZgDdaNwvwDTdI1+LFJlC43sUXF3SeejqIAGA91TbXWrBAWtIFH8uBCCCAAAIIIBAfAW9QoXPhwqzCJZt7Za2LeoV3dl1v/jp+Eql+BALHALQCsHXbAtDTSjY0SFo/twpXWicCkydPznmlOk59JZK2xh1+2a+kzx4TZd5118mi2+8w/9xlaR4/XgYcf3zBwT87r+ZttrZm//2HLJhyiyy45Rb55IIL7E3mNdncLANPO1X6WTMRN1hjDpLCBegCHO7DVgSMwPsL30cCAQQQQAABBGpAICsA6OkCrN1/yxFw8ZbDS5tsjUcLQG+5WC6NQKIxoF1GSNfg0pQkPrl6f0boAhyfuqEkCKx+/31ZfPc9svrtd3wxVr78siy+6y5Z8+mnvtvzXalBziX/fkCW/vvfIp9PPuI+VrsFL7n3Pln26H/cq3kfIBDwlyZgb1YjgAACCCCAAAIIIFDFAt6ggnuWQb2scoz/p+fxlkPXOclq9VWucjjn5E1lBQK6+dZz0CvrZ6SOg6GVvTk5eyUEplrda7eyxrSLY1rx/PMy65TvSteSJdI4bJgMOuN0aZkwQVJtbdIxf74snTZNPrvid6Yr8IrnnpNRN1wvPcaO7falpLu65KMzz5Kl999vjm078ADpb7X0a9K8Ojtl1X//K/Ovv0GWWeebc+65svqtt2TIOT/q9nnq6QACgPVU21wrAggggAACCCBQ5wKJxqZQgXLMAKwFCOsCnLS6/5ajFWIoBBvLKpBoaPQ9Xz3fB94AYD1b+N4crKxpgSFDhlRsjL8w2K72dvnorLNN8C81aKCs/7dbzdh/9jGNQ4eaIF3L9tvLBwd+SzqsSTo+/tE5MuaO2+1d8n5d+Je/OsG/gaeeKoNO/W7Gsc3bbCPNV25j5f8jq7Xhv2TBjTdK847jpc/uu2fsx8I6AboAr7PgHQIIIIAAAggggECNC3iDCt7LLVfLu7ByMP6ft1ZqfzkRNMFFHbd6ywqSBxnV/u3BFSIQG4Hljz8uHdYEJZr6H3Z4RvDPXcgeG20kbfutHcdw1euvm9Z67u35vF/097+b3fTv8oATjg88ZND3v+9sW3THHc573mQLEADMNmENAggggAACCCCAQI0KhAXe9JKTvVvKc+Xa5dPq6uuXGP/PT6W21wVNAlLPrd68P6tMAlLbPwNcXXUIrH5v3dj4PcdtFlronuPGOdvbrTEDu5va33vPHNK04VjRGYGDkrY6TA0caDa3v/9B0G6stwQIAHIbIFCgQCLgob3A7DgMAQQQQAABBMog4A0qeE9ZthaAOrurZ5ZTuyy0ALQl6ug1qKVf0Po6oPH+fNTzeIh1UN1cYpUIuH8O0x0doaVOr3FtTxUw+pz9+6+jM/Q8ZuPnE4S4y5f7oPrbgwBg/dU5V4wAAggggAACCNStgDeo4IVItfT2rirZclYXx8/PlGztU7JzknE8BYJat9VzC8BU//4ZlZXq1y9jmQUEECi/QOOIEc5JV77wgvPe741OAGKnxhHD7bd5vzYNX3vM6nfekU5rwpGgtOrtt6Vz8WKz2V2+oP3reT0BwHqufa4dAQQQQAABBBCoM4GgoJvNUK4WgHq+oGBkqk+rXRxe60Qg0RjQOqaOx73rM3F3abC69plktZbta80ASkIAgcoKtOy0oyR69TKFWPjXW2XVW2/7FmjZY4/J0oceMtsarAlNem66adZ+M444Ut78wqbmX/vsj7K295440axLWxOPzL3kUkmn01n7dK1eLXMvuthZ33v33Z33vMkWCPhLk70ja0orsKazS+586SO597U58tYnS2XesnZp6ZGSwX16ylYj+8quGw+Sr225XmkLQe4IIIAAAggggECNCwQF3ezLLtcswHq+oLKkaAFoV0f9vOqYkD4pkfRf77Nrza1K9e0rG9x1pyx/5hnpMWaM6KQCJAQQKE5ghdVqr33GTCeTzoULnfftM2fKon/801nWN32/+Y2M5VRrqww4/jiZ97vfS9fy5TLjkEOk3+GHS8uECZJqa5WOefNl6bSHZdHt1mQcXV3m2MFnnVnQzPb9j/6O6EQgnfPny+J//MMq9wzpd/BB0jRmAyvvTln1xpuy4JYp0v7u52MFjh0rfb+xf0Z5WcgUIACY6VGRpTfnLJEzbn1Z3pq7NOP87Su6ZOGKNWb9va/PIQCYoVPehZbG7AHBrZF7ylsIzoYAAggggAACRQsEBd3sjMvaAjBgUPMkLQDt6qib10RDo++11vt4Vqm2Nmnde29fG1YigED3BTQwt/jOO30PXPnii6L/3MkbANRtA08+WbqsLrcLbp4iXStWyPxrrzX/3MeZ91bL3cFnnGHNBrxf1qZ8VjRY3f5HXX+dzD7te7Jm9mzRLsdB3Y57WC0MR/7v7yVXK/98zlvL+xAArHDtavDvkOv+TxZZgb6mVFIO3G6E7G619luvrZcsWbVGPlq4Up58b54898GCCpe0vk/fq3FtM2dboXdTb2viPgKAtgevCCCAAAIIVItAosk/0GKXv2yzAFsnDApG0gLQro36eQ2aBVgCWgbWjwxXigACcRPQz8FDzj1XWifvJ4vuuN0Kyr0oaz7+WLpWrZJkc7M0jRolzdtvL30P+rZpvVtM+bXr8Ab/uksWWUHLZQ9Pk1VvvyVdi6zx/qwypAYMMF2LW7+yj7ROmhT4N7WY89fasQQAK1ijq9Z0ynf//KIJ/g3u00OmHDteNhmaPejzt7cfKe0da5vPVrC4nBoBBBBAAAEEEKh6gaCgm31hZW0BGDALMC0A7dqon9dEwFh/9d4CsH7uAK4UgfIIDLvkl6L/oki9Nh8n+q/QNHrKzXkdqkHF/oceav7ldQA7BQokA7ewoeQC1z32vrw/b7k5zxUHb+0b/LML0dRAVdkWvCKAAAIIIIAAAoUK5AoApnpXfhZgWgAWWrvVe1xgC8AG2mtUb61ScgQQQCBeAkSVKlQfnV1p+fMzM83Zd9ygv+w0dkCFSsJp8xFgvL98lNgHAQQQQACB+AvkCgDGYRKQZO/sHiHxl6WERQmk/AN9iSQf14py5WAEEEAAAUfA/y+Ns5k3pRJ4YcZC+WTJKpP917ZYN7vvyvZOmWutb25KycDePSSZZJy5UtUB+SKAAAIIIIBA/QnkDAC2ZE/8VSqloLLQArBU4vHNN9EY8LEsoGtwfK+EkiGAAAIIxFUg4C9NXItbO+V6aea66ba3HtVPXp61SH7zwFvy5LvzxGocaFLf5kbZZ7OhctqeG8qIfs21c/FVeCUDmgfI5I0nOyVvSPKj42DwBgEEEEAAgSoSCAq62ZeQbKl8F2DGALRro35eg7oAJ5Kp+kHgShFAAAEESipAFKOkvMGZv/PpMmfjS1bw72f/mi4dduTv8y06M/Dfnp8l970+R647cjsZv0H3uwnPtqbLDktz584N28y2zwU6ujrkiZlPZHhsMWQLSSbolpGBwgICCCCAAAIxF8gdAKQFYMyrsDaLFzDbL5OA1GZ1c1UIIIBAJQQIAFZC3TqnBvfs9Iu735DOdFpO3G0DOWyH0TK0rafMWbzSjBF43ePvy5JVHXLSLS/IfafvarbZx+XzOnLkyHx2Y58cAp1dnbJw1bpWm7o74wLmQGMzAggggAACMRTIFQBM9a5wADCRkHKOQxjDKqrLIgXelwGBwbpE4qIRQAABBIoSoPlSUXyFH7xyTYdzcHtHl5w76QvWv01l1IBm0Rl/Rw9okf/56qZy9t6bmP0WWgHDKx991zmGNwgggAACCCCAAAIFCGhAxQqy+SZrfaK5fMOuJJqasoqhwT8mfshiqfkVQS39gtbXPAgXiAACCCAQuQAtAHOQdnR2yYbn3Zdjr9ybLztwS/nWduta4/VwDei7ntXi79idN/DN5MRdN5CbnvpQPl26Wqa+8rH8bL9x1jNrwEOrTw6zZs3yWbtu1csvvyyTJ68b227dFt4hgAACCCCAAAK1J6DPURp4S69enXVxSWsCkO48Z2Vl0M0Vfq2+Un2YAbibjDWxe9AYgEILwJqoXy4CAQQQiIMAAcAK1UJLj3X0O284UFIBs/02pJIyYewAufPlj0VbAc5asNK0Esy32CNGjAjddc6cOaHb2YgAAggggAACCNSagAbeggKA5bxWvwBgsrW1nEXgXHERaFj32cBdJFoAujV4jwACCCBQjID/X5picqyxYzUA99CZuxV9VYNbe2TkMcxq9WcnbQEYltbr28vZPG/56m4FAJ0DeYMAAggggAACCCBgBPwCb7qh3GPv+XUBpgVgfd6kgS0AXb2G6lOGq0YAAQQQiEqAAGAekhsO7p3HXt3bZaMh67p36AQgYanLNTtwQ0BLwbDj2Va8wMzFM4vPhBwQQAABBBBAIBYCgQFAqwtwOZNfOWgBWM4aiM+5ggKAiaQ1ZiUJAQQQQACBCASYBCQCxEKyGD+mv3PYjPkrnPd+b9zbh7aGtxb0O551xQt0pbuKz4QcEEAAAQQQQCAWAn6BNy1YOWcA1vP5lYMWgCpTfykwAEgLwPq7GbhiBBBAoEQCBABLBJsr25H9m2XcsLVjvDz29meysr3T95BlqzvkiXfnmW2jrRmCBxMA9HViJQIIIIAAAgggkK+AX+BNj9VJQMqZ/MqRbF3XS6ScZeFcFRYIGANQaAFY4Yrh9AgggEDtCBAArGBdnrz7WHP2Jas65MJ73vAtyS+mviEaBNR02PhRvvuwEgEEEEAAAQQQQCB/Ab/Amx6dbIl+2JewUvmPAcgkIGFmtbrNzD7tM+Mvk4DUao1zXQgggED5BRgDsPzmzhn33XKY/P2F2fLIW5/Jn5+ZKXMWr5JDdhglOinIx4tWmnX/sVoHatLWgkfutL55z38IIIAAAggggAAChQsEBwAr3wIwRQvAwiu2yo/UYF+609MryCcoWOWXSfERQAABBCokQACwQvD2af/30G3kpFtekMffmSfT/vup+Wdvs1+/OKJNrjtqO+nZyCDAtkkcXs03tXEoCGVAAAEEEEAAgW4JBAYAe5e5BWBjY1a5k31oAZiFUicrdBzAdHt7xtXSAjCDgwUEEEAAgSIECAAWgRfFoS09GmTKsePlX698bFoDvjFniSxa0S6tPRtlM6vV3+QvDpMDthkhKWb/jYKbPBBAAAEEEEAAAd/JN5Sl7GMANjVl1QYtALNI6meFT0DY+hBQP9fPlSKAAAIIlFSAAGBJefPPfD8r0Kf/SAgggAACCCCAAAKlFUg0Zbe80zMme1e+CzAtAEtb93HO3a+1XyLFx7U41xllQwABBKpJgK+Uqqm2KCsCCCCAAAIIIIBA8QJ+La2sXFMxmAWYFoDFV2+15qBdgLMSLQCzSFiBAAIIIFCYAAHAwtw4qs4Emhub6+yKuVwEEEAAAQRqVyA2YwD6dAGmBWDt3nc5r6whe7xvWgDmVGMHBBBAAIE8BQgA5gnFbvUt0Lspc1DwXg296huEq0cAAQQQQKCKBZI+gTe9nLKPAejTEpEWgFV8YxVZ9ERDdtf0hE9QsMjTcDgCCCCAQJ0KEACs04rnshFAAAEEEEAAgXoVCGwB2JL5hV+pfbLKkUhY4xCWtwylvkbyz1/AtwtwMrtVYP45sicCCCCAAALrBAgArrPgHQIIIIAAAggggEA9CPi0vNPLLncLwGTPHhnaGvxLJHk8z0CpowX/SUAIANbRLcClIoAAAiUV4AmjpLxkXisCCesbeRICCCCAAAII1IZAVsu7zy+r3LMA9xw3ThK91g0r0jJhQm0AcxWFCTQyCUhhcByFAAIIIJCPgM9fmXwOYx8EEEAAAQQQQAABBKpTICgAWO5ZgJPNzTLqhhtk/nXXSap/Pxl85pnVCUqpIxHwm/DDb10kJyMTBBBAAIG6EyAAWHdVzgUXItDWo032GLOHc2hDkh8dB4M3CCCAAAIIVJmAbwDQau2fsAJy5U7N22wtzVddWe7Tcr4YCviOAZiiw1YMq4oiIYAAAlUpQBSjKquNQpdboDPdKW/Pf9s5rfURQSaMpJuOA8IbBBBAAAEEqkjALwBoxt9jyI8qqsXaK6pfAJAWgLVXz1wRAgggUCkBAoCVkue8VSWwpnONzF4y2ymzBgBJCCCAAAIIIFCdAr4BwJaW6rwYSl07Ag3ZE34kaAFYO/XLlSCAAAIVFqBNeYUrgNMjgAACCCCAAAIIlFcg0diUdcJyTwCSVQBW1L1AoqEx2yBFe41sFNYggAACCBQiQACwEDWOQQABBBBAAAEEEKhaAVoAVm3V1XTBEymfFoA+rQJrGoGLQwABBBAomQABwJLRkjECCCCAAAIIIIBAHAX8AoCplt5xLCplqiOBRKNPa78kH9fq6BbgUhFAAIGSCvAXpaS8ZI4AAggggAACCCAQNwG/AGCSMQDjVk31V56G7AAgk4DU323AFSOAAAKlEiAAWCpZ8q0pgTnL5mRcT1rSGcssIIAAAggggED1CPgGAHvTArB6arA2S+ob7GMSkNqsbK4KAQQQqIAAAcAKoHPK6hPo6OqovkJTYgQQQAABBBDwFUg0+UwCQgtAXytWlk8gQQvA8mFzJgQQQKAOBQgA1mGlc8kIIIAAAggggEA9C/i3AGypZxKuPQ4CPhN+JGgBGIeaoQwIIIBATQgQAKyJauQiEEAAAQQQQAABBPIV8A0A0gIwXz72K5GAXwtASWWPC1ii05MtAggggECNCxAArPEK5vIQQAABBBBAAAEEMgX8AoApxgDMRGKp7AKJhsasc9ICMIuEFQgggAACBQoQACwQjsMQQAABBBBAAAEEqlPALwDILMDVWZe1VOpEKpV9OX7rsvdiDQIIIIAAAjkFCADmJGIHBBBAAAEEEEAAgVqYLNL0AAA2cklEQVQSSDRlt7RK0gKwlqq4Kq8l0Zjd3dc3KFiVV0ehEUAAAQQqLUAAsNI1wPkRQAABBBBAAAEEyirg2wKwmUlAyloJnCxbwG+8P1oAZjuxBgEEEECgIAECgAWxcRACCCCAAAIIIIBAtQr4BgBpAVit1Vkz5fabBCThFxSsmSvmQhBAAAEEyilAALCc2pyragV6NfSq2rJTcAQQQAABBBDIFPANALY0Z+7EEgJlFvDvAszHtTJXA6dDAAEEalaAvyg1W7VcWJQCbT3bMrJrSjVlLLOAAAIIIIAAAtUj4BcAZBbg6qm/mi2pX3dfWgDWbHVzYQgggEC5BQgAlluc8yGAAAIIIIAAAghUVCDVt6+IK9iS6NlTkm2ZX/ZVtICcvC4FEg3Zk9MkUnxcq8ubgYtGAAEESiDAX5QSoJIlAggggAACCCCAQHwFUq2t0rbffk4B+x18sCSbaN3vgPCmIgK+M/7SArAidcFJEUAAgVoUyJ5rvhavkmtCoEiBhCSKzIHDEUAAAQQQQCBOAutdfJG0ff3rouOu9dpmmzgVjbLUqQBjANZpxXPZCCCAQJkECACWCZrTIIAAAggggAACCMRHIJFISMuO4+NTIEqCQIPPRzNXV3WAEEAAAQQQKEbA569MMdlxLAK1KdDS1CLjh6/9kKAfGFKJVG1eKFeFAAIIIIAAAgggUBGBhE93X99uwRUpHSdFAAEEEKh2AQKA1V6DlL8sAul0WhatWuScK5lg+EwHgzcIIIAAAggggAACRQv4dwHmS+eiYckAAQQQQMAIEADkRkAgD4FVHavkrflvOXvSAtCh4A0CCCCAAAIIIIBABAK+rf38ugVHcC6yQAABBBCoPwGaMdVfnXPFCCCAAAIIIIAAAgggEDcBn2BfIsnHtbhVE+VBAAEEqlWAvyjVWnOUGwEEEEAAAQQQQAABBGpGINHQmH0tPuMCZu/EGgQQQAABBHILEADMbcQeCCCAAAIIIIAAAggggEBJBRIN2eP9JVJ8XCspOpkjgAACdSTAX5Q6qmwuFQEEEEAAAQQQQAABBOIpkPDpAiyp7KBgPEtPqRBAAAEE4i5AADDuNUT5YiEwb8W8jHJ0pjszlllAAAEEEEAAAQQQQKAoAZ/uvr4TgxR1Eg5GAAEEEKhXAQKA9VrzXHe3BNo727u1PzsjgAACCCCAAAIIINAdgURjQ9buBACzSFiBAAIIIFCgAAHAAuE4DAEEEEAAAQQQQAABBBCISoAuwFFJkg8CCCCAgJ8AAUA/FdYhgAACCCCAAAIIIIAAAuUU8BnvjxaA5awAzoUAAgjUtgABwNquX64uIoFEIhFRTmSDAAIIIIAAAggggEC2QKKhMXulT1AweyfWIIAAAgggkFuAAGBuI/ZAQDYbtJmkEutmYRvWZxgqCCCAAAIIIIAAAghEJtA0coQkevZ08msaO1YSST6uOSC8QQABBBAoSoC/KEXxcXC9CPRs6CmTNpok+trWo032GbtPvVw614kAAggggAACCCBQBoFkc7MMPf98Sba2SsOQITL0x+eV4aycAgEEEECgXgSyp5qqlyvnOhHopsB2w7YT/UdCAAEEEEAAAQQQQKAUAn0P+KboPxICCCCAAAJRC9ACMGpR8kMAAQQQQAABBBBAAAEEEEAAAQQQQCBGAgQAY1QZFAUBBBBAAAEEEEAAAQQQQAABBBBAAIGoBQgARi1KfggggAACCCCAAAIIIIAAAggggAACCMRIgABgjCqDoiCAAAIIIIAAAggggAACCCCAAAIIIBC1AAHAqEXJDwEEEEAAAQQQQAABBBBAAAEEEEAAgRgJEACMUWVQFAQQQAABBBBAAAEEEEAAAQQQQAABBKIWIAAYtSj5IYAAAggggAACCCCAAAIIIIAAAgggECMBAoAxqgyKggACCCCAAAIIIIAAAggggAACCCCAQNQCBACjFiU/BBBAAAEEEEAAAQQQQAABBBBAAAEEYiRAADBGlUFREEAAAQQQQAABBBBAAAEEEEAAAQQQiFqAAGDUouSHAAIIIIAAAggggAACCCCAAAIIIIBAjAQIAMaoMigKAggggAACCCCAAAIIIIAAAggggAACUQsQAIxalPwQQAABBBBAAAEEEEAAAQQQQAABBBCIkQABwBhVBkVBAAEEEEAAAQQQQAABBBBAAAEEEEAgagECgFGLkh8CCCCAAAIIIIAAAggggAACCCCAAAIxEiAAGKPKoCgIIIAAAggggAACCCCAAAIIIIAAAghELUAAMGpR8kMAAQQQQAABBBBAAAEEEEAAAQQQQCBGAgQAY1QZFAUBBBBAAAEEEEAAAQQQQAABBBBAAIGoBQgARi1KfggggAACCCCAAAIIIIAAAggggAACCMRIgABgjCqDoiCAAAIIIIAAAggggAACCCCAAAIIIBC1AAHAqEXJDwEEEEAAAQQQQAABBBBAAAEEEEAAgRgJEACMUWVQFAQQQAABBBBAAAEEEEAAAQQQQAABBKIWIAAYtSj5IYAAAggggAACCCCAAAIIIIAAAgggECMBAoAxqgyKggACCCCAAAIIIIAAAggggAACCCCAQNQCBACjFiU/BBBAAAEEEEAAAQQQQAABBBBAAAEEYiRAADBGlUFREEAAAQQQQAABBBBAAAEEEEAAAQQQiFqAAGDUouSHAAIIIIAAAggggAACCCCAAAIIIIBAjAQIAMaoMigKAggggAACCCCAAAIIIIAAAggggAACUQsQAIxalPwQQAABBBBAAAEEEEAAAQQQQAABBBCIkQABwBhVBkVBAAEEEEAAAQQQQAABBBBAAAEEEEAgagECgFGLkh8CCCCAAAIIIIAAAggggAACCCCAAAIxEmiIUVkoSgUEVq1a5Zx1+vTpznveIIAAAggggAACCCCAAAIIIIBAeQTcn8fdn9PLc3bOUg8CBADroZZDrvG9995zth599NHOe94ggAACCCCAAAIIIIAAAggggED5BfRz+i677FL+E3PGmhagC3BNVy8XhwACCCCAAAIIIIAAAggggAACCCBQ7wK0AKzzO2D//fd3BMaOHSs9e/Z0lnnTPYG5c+fK5MmTzUFTp06VIUOGdC8D9q5ZAe6Nmq3aoi+Me6NowprOgPujpqu3qIvj3iiKr+YP5v6o+Sou+AK5NwqmK8uB2u3X7qHn/pxelpNzkroQSKStVBdXykUiUGKB2bNny8iRI81ZZs2aJSNGjCjxGcm+WgS4N6qlpspfTu6N8ptX0xm5P6qptspbVu6N8npX29m4P6qtxspXXu6N8llzJgTiKEAX4DjWCmVCAAEEEEAAAQQQQAABBBBAAAEEEEAgIgECgBFBkg0CCCCAAAIIIIAAAggggAACCCCAAAJxFCAAGMdaoUwIIIAAAggggAACCCCAAAIIIIAAAghEJEAAMCJIskEAAQQQQAABBBBAAAEEEEAAAQQQQCCOAgQA41grlAkBBBBAAAEEEEAAAQQQQAABBBBAAIGIBAgARgRJNggggAACCCCAAAIIIIAAAggggAACCMRRgABgHGuFMiGAAAIIIIAAAggggAACCCCAAAIIIBCRQCJtpYjyIhsEEEAAAQQQQAABBBBAAAEEEEAAAQQQiJkALQBjViEUBwEEEEAAAQQQQAABBBBAAAEEEEAAgSgFCABGqUleCCCAAAIIIIAAAggggAACCCCAAAIIxEyAAGDMKoTiIIAAAggggAACCCCAAAIIIIAAAgggEKUAAcAoNckLAQQQQAABBBBAAAEEEEAAAQQQQACBmAkQAIxZhVAcBBBAAAEEEEAAAQQQQAABBBBAAAEEohQgABilJnkhgAACCCCAAAIIIIAAAggggAACCCAQMwECgDGrEIqDAAIIIIAAAggggAACCCCAAAIIIIBAlAIEAKPUJC8EEEAAAQQQQAABBBBAAAEEEEAAAQRiJkAAMGYVQnEQQAABBBBAAAEEEEAAAQQQQAABBBCIUoAAYJSa5IUAAggggAACCCCAAAIIIIAAAggggEDMBAgAxqxCKE5xAp9++qncfffd8pOf/EQmTZokAwcOlEQiYf595zvfyZn5hx9+6OxvH5frdf3118+Z75o1a+TGG2+Ur33tazJq1Cjp0aOHKdsWW2whxx13nNx+++2BeRR7TYEZ1+GGKC1nzJgh55xzjmy77bbSt29faWxslP79+8uECRPkF7/4hXz22Wd5Ca9YsUIuu+wy2WGHHczxvXv3lk033VTOPvtsmTlzZs48orymnCer4R2idIzq3vBy33fffRm/ny644ALvLhnLs2bNkr///e/mPt1jjz2ktbXVOT7XsRkZsSBxvD8eeOABOeSQQ2SDDTaQ5uZm6dmzp4wcOVL2339/ue222ySdTofWHPdHKE/eG6O8Nz744AP5/ve/L5tvvrn06dNHWlpaZOONN5bvfve7Mn369Jxl0r87f/rTn+TII4908mhqapKhQ4fKV77yFbnmmmtk5cqVOfOJ8ppynqyGd4jSsdh7w82svxv0b8O3vvUtGTNmjPTq1cs8f+izx+GHH27uoc7OTvchzvtFixbJgw8+KBdddJH5XTNs2DDn78ruu+/u7Meb3AIvvviiXHzxxebziv7u1s8G+gyoP/P6meXxxx/PnYlrj/vvv1+++c1vyogRI0xe+qrLuj7f1NHRYX5P7LrrrjJo0CBzb2y44YZy0kknyRtvvJEzG+6PnETsgEDlBaw/AiQEakbA+onSTzy+/4466qic12k9YPkeG5Snrt97771D833llVfS1sN8aL5tbW2BeYSdO59rCsy4DjdEZfnnP/85bX3gDq3TAQMGpB9++OFQ5XfffTe9ySabBOaj98U999wTmkdU1xR6kjrYGJVjVPeGl3zZsmXp0aNHZ9wrP/3pT727OcvWlxkZ+3qvL+xYJxPeOAJeP/dyd34PR3F/rF69Ov3tb387tH61fNaH8bT1Ycy5Bvcb7g+3RnHv3feC93137g0rOJe2gnWB9arbrrzyysDCXnvttelUKhV4vF22jTbaKK3PJWHJ3tfvtTvXFHaOetjm52ev645jsfeG29r6giq9884757xPFi5c6D7MeW996R147G677ebsx5twASvAFuho3yP6esQRR6T1d35Y6urqSp9wwgmh+el23S8szZs3Lz1+/PjAfKwAZfqGG24IyyLN/RHKw0YEYiFAC0DrtyupNgX02zQrONetixs+fLi89tprOf8deuihTr7WQ5zz3vvm1VdflYkTJ8rrr78u+i38iSeeKHfeeac8//zz8tBDD4n1h1Q0L22Zk08q5Jryybce9ynU8umnnzatK7TlXjKZlKOPPtrU6bPPPit33HGHTJ482XDOnz9f9ttvP7E+aPvyWgEd2XfffeWtt94y248//nixAoby1FNPmW/W9VvgxYsXm2/o9T7KJxV6TfnkXU/7FOoY1b3hZ33++eeLtiwcPHiw3+asddYThrNOWzHrN/j6jT6peIFK3x9nnHGGaeGnV6L3w69//WuZNm2aaS1iBYjEChSbi3z00UfN3xe/K+b+8FMpfl2h98att95qng/a29vF+uJHfv7zn8sTTzwhzz33nFiBPfPzq9u0JaD+nfFLc+fOFW21pc8a2urn6quvlv/85z+irYy0l4H9PPTOO+/IXnvtJbNnz/bLJmtdodeUlVGdryjUMYp7w6bXVr/aSk/vLX1+0edPbS2szy/6++Kmm24SfRbR3jNByf27Y8iQIeY5Jmhf1gcLfPTRR2ajtqA8/fTTzc+11oM+R/y///f/RD+PaJoyZYppDWgWAv778Y9/bH5P6Oatt95a/vrXv5o61Vdd1qS/R/Q5Iijp7w79vfHMM8+YXfS99jrQ5d/97nfmb40ViBQrkCj//ve/g7LJaHnO/RHIxAYEKisQizAkhUAgIgGr62966tSp6U8++cTk6G7R151vW8OKYzWPT1t/sM03ZFYXnfTy5ct9d7e62aStZvxmv/XWWy9tBRZ999OVYd/uleOaAgtWYxuisLSCdqZOrd/c6T/84Q++Qmeeeaazz2mnnea7j7bA0jz0369+9ausfaxAYLqhocFst4LIWdvtFVFck51XPb9G4RjVveGthxdeeMG07NFv37WVj33fhLXi02/yL7zwwrT1oJ5esGCByfKRRx7J61jv+VlOp+Nyf1hBnrT1wd3UY79+/dLWB/qs6rG+OMhohaH3jzdxf3hFCl8u9t7QZwgrkGvq1Prix/dZQevUGjLE7GN1501ri2BvsoIG6R/96Edpq9upd5Oz7P7bdMwxxzjrvW+KvSZvfvW6XKxjVPeG+mvrL7vVmT676t+DoGQNWxPYWswasiRtBaHT2pLQTvbfJFoA2iK5X60hgdJ/+9vf0vqZwi9Z3fmdzxDq+9hjj/ntlrYC+s6z4nbbbZe2vpzO2E/vIV2veegzpfY88UvW0AFmH93vlFNOydpFz2M1VjD7aCtivUf8EveHnwrrEIiXgEbqSQjUrEApAoDWWBrOH0mr9VegnTUOnLNf2INWYAYBG0pxTQGnqvnVhVjqh259QNIuvkFJu93pPvrPGiMwazerJUfaGjfQbLfG3Elb37xm7aMrrBajTj5Wq1HffbwrC7kmbx4sp9OFOEZxb3jt9cPBNttsY+6Dn/3sZ+ZDm31vhQUAvfnosv4eKvRYv/zqeV2l7o+77rrLqUMN5gSlK664wtnv97//fdBuGeu5PzI4Cl7o7r2hwRT75/K8884LPK817pqz3//+7/8G7he2Qb9s1C8k9Xz6NyhXl0A7r+5ek30cr5kC3XWM8t6wWpI59481JnVmwYpcsu9fAoBFQnoO1wYNtu33vvc9z9a1ixqss/exWg/67qPr7X1OPfVU330222wzs48+xwQ1bPjlL3/p5KP3Zr7JPjf3R75i7IdAaQXoAmz9ViIh0B2Bm2++2dk9qPuvNqXX7jeatLuF/iPVhoB2w9KkA2cHJe3CZXeh0S4T3qRdbXSgZE16D2lXHL+kg0Db6R//+If9lteYCkRxb3gv7be//a3pwqeDglute7ybWa4igSjuDzsPvWyd/CMojR071tnk9zvI2cibigtoN1876eRlQUmfI3SiF03Wh++g3ULXa/fgL33pS2Yf/RukQ1WQ4isQ5b1hBY3Nheqzi04SQ4q/gPuzw3vvvZdVYCtEINaXQmb9F77wBdlxxx2z9tEVut4ab9ps02GI9Dh30mEB7Ak+DjroIDOplHu7/Z5nUluCVwSqW8D/U2d1XxOlR6BkAkuXLjXjvekJdJyloDG1dBw3e3wPnWXNTjpunNX8XubMmSPWN+/2al6rSEADMZqsb/IDS71kyRKxutiZ7fb+7p3dM7tZ34i6N2W8t7ptmFkgdaWO2UOKt4Bd18XcG+4r1PEjrVZ+ZpWO7aYzBJKqVyCK+8POQxXef//9QAz3h0X3MYEHsKFiAlYXfefcOmZWULK675mZWnW7PmPobJ2FJHdAOOjLp0Ly5ZjoBaK6N2bOnOmM7XbggQeaWXu1tHov6O8RHQ+y0Psp+qsmR1vA/YWP38+qPmvYnzXCniU1P3u71rV3bOp8n0l1NnH77wnPpHYt8YpA9QkQAKy+OqPEFRTQb901iKdJv0HVwfX90v/93/85q3faaSczGO8+++wj1rgrYo2dITro76BBg+S4444zA/s7O/Mm9gI6kYsmbTlht/L0Ftrq/u2ssvd3Vlhv3nzzTWdRv7UNSvqBz27J4z4maH/WV1bAruti7g33FZx88snm981hhx0me+65p3sT76tQIIr7Y8sttxT9m6LJ6sYnH3/8cZaEflF1+eWXm/XWjIzO5A9ZO7IiFgItLS1OOXTip6CkrXb0yyVNGhjQLxO7m6xxu8wkA3qcTiDTv3//7mbB/mUUiOresCd20KLr74+3335bNBCoE9DpM4ZOUGJ1/RRrdnGZPn16Ga+QU4UJ6CQ+dvJ7VnQ/F/ptt4/VV/d293G6zb3s3k+3eZO9XSeUsboKezezjAACVSBAALAKKokixkfA3f03rAuF3ZReS67BQO1y88ADD2S0+tNvdnUW4K222kqswX3jc5GUJFRAg7YakNGkMzLqjHnWOC1mZmftpqszp+msnJq0y6Y986JZ8fl/+uCkSR/urXGYPl/r/6IP5pqsAaHNt/X+e7E2DgJR3Bv2dfzlL38Ra7xRc3/85je/sVfzWsUCUd0ff/zjH00LdP0bYo0PaWaM1GEFtEWGfinxxS9+0bRQtsYplT//+c+0HI35PWONA+uU0P2B31n5+ZuXXnpJdPZ4O2mrru4mnQnUbp3u7p3Q3XzYvzwCUd0b7mdSvW90Zti///3vJpBsX4neWzpbtDVusXm11/NaGQHtJXTJJZc4J9fgrDfZz5K6fsSIEd7NGcv2s6SudB/nXc43H/1CIt+ZxDMKwgICCFRcgABgxauAAlSLgD402Q/nEyZMkA033DCw6O5uG9///vdFxwT84Q9/KNotS7tc6Df3Z599tmlBqOPwaNDIbsYfmCkbYiGQSqXklltuEWv2NvNB+/rrr5f99ttPtt9+eznggAPkn//8p1iz9oo1+2rGw5u78NpCR5M146N7te97dwsA94c/351ZWVGBKO4NvQD9/aG/NzRZg25LWLdAsxP/VYVAVPeHtsCwJgUSa1IY0wLjrLPOMr9zdtllF9FWo/qhTNe9+OKLon+rSPEW+OpXvyqNjY2mkNZMvk6Azl1qDQZYE4S4V4n9dyRjZciCdvW089C/Pf/zP/8Tsjeb4iAQ1b3hfibVLya1J4s1iZ1p7afPpBoQuvjii0XHiNTlI444Ql555ZU4ENRtGXT832effdZc/ze+8Q3RIWG8yf07INfzZNizZFT5eMvHMgIIxFOAAGA864VSxVBAgz72wLlhrf+06O5m8fow9atf/UouvfRSM2i7PmBpl4vLLrtMLrroInOl2mVQP+iTqkPgv//9r2gLrddee823wNaMa6KtRXWsR7+0atUqs1rvhVzJPe7bypUrc+3O9goLFHtvaPH1y4FPP/1Uxo8fLyeccEKFr4jTRykQxf2h5bn33nvNlxB+XwpoN08drkJb89h/s6K8BvKKVkBb3GjgVpN+Eag9BnRgf+3uq38rtBeBBoK0RbD7b0Z3/h5owEe/aLS7GFszQ5uhSKK9EnKLWiCqe8P7TKq9F7QlsTXzq7mn9DznnnuuGVZAr0GfW+1gcdTXRH65BbSxwTnnnGN21K76V111le9B9rOkbnT/bvDbOexZMqp8/M7LOgQQiJ8AAcD41QkliqnAlClTTMn0j6jOkhWW7Jn6dB99sLJb83iP+cEPfiDrrbeeWX3rrbfyYc0LFMNlHSxZx9DRD2jDhw8XvS8++eQT05VGv0X/wx/+IL169TJd73bYYYeMsVXsy7HvD/cAz/Y276s+iNtJ8yXFVyCKe0O7cv7pT38SbS2m3Tn9Bv6OrwAlCxOI4v7Q/DVArLOHa7e+/fffX5588knTNVQDQtrqT1v2zJgxw+ynf6uYcCqsVuKxTb8QnDx5simMjs+m9aqzyevvfP17oy3Kddbn733ve06BdUzhfJJO7qDdfe0WXToWpXs2z3zyYJ/KCURxb9jPHHoVek9deOGFvhd0yCGHOC3N7rvvPidg7LszK0sioGMwaos//bnVzxu33XZbYC8Ad73mep4Me5aMKp+SgJApAghELkAAMHJSMqxFAW2Gry03NGl3z1zjtrkfzL/85S+bD/N+LjrJwx577GE2aSvAsNlD/Y5nXXkF9AFKH5C127bOhqYtMw4//HDzcKZduDTYe8opp4h+0NcHKu2K59da1L4//FrveK/I/c19ri4e3mNZLp9AFPeG5mFPFKEf9HV8UFJtCERxf6jE3XffLfaYkBrE0SEHtJuvdu/S3zk6tpe27Dn//PMNnLYCDGo9UhuytXEV2npHv1TS4L+OweYO/OvzxmmnnWaCu+4WnTppQ66k++t9oi1GNWkgUGcUJ1WPQBT3hv3MoVe94447hj7D6oR1mvSLgxdeeMG857/yCOhnAB03euHCheZzw1//+ldn9l6/ErjrNdfzZNizZFT5+JWRdQggED8BAoDxqxNKFEOBfCf/sIvuHmxXg0Jhyb2vdvsjxVdAu2DZYzXqBzINAvqlcePGmcCgbtOxuuyWF/a+9j2hD2QaTAxL9mDNOmu0uwtH2DFsK79AFPeGTiKjrX/0iwHtmqWtgr3/pk2b5lzc66+/7mznywOHJZZvorg/9MJ04ig7BbXi0e06vpv9hYGOU0qKv0AikTDBOv2boV11daxgHXtYJ+343e9+Z1oEvvrqq86F6O+IXEm7eupEMJomTZpk3ruDi7mOZ3s8BIq9N9zPmfbzR9CVufflmTRIKfr1OqP7XnvtZWZ21/rWL3K0JWBYctdlrgk57GdJzc9dx7pcSD5aRvdxmg8JAQSqQ6ChOopJKRGonICOp6QTPmjSsTi+8pWv5CyMBoDspBOAhCX3dv3gT4qvwJtvvukUTmffDEvaisP+4K2tR3VmTjvpBzedgU+TbtNv5P2SdgHRiWM0uWcD9NuXdZUViOLe0FZimrTedXbpXEnvIfs+0pZDY8aMyXUI2yskEMX9oUW389GJYXQIgqCkrQH179AzzzzjtF4P2pf18RPQ4K0dwLVLp1387EkBtDvwwIED7U2+rzrZg936c9dddzW/K+zJRnwPYGVVCBRyb/BMGu+q1SC/9hbSiXo06Ridfr1HvFfh/hLA7qXk3cdedm/3Pk968wnrfWDno0FE98Qi9nl4RQCB+AvQAjD+dUQJKyxwzz33OLPyHXrooaZ1Tq4i6cO2newAjr3sfXVvD/tA5z2O5fILuAO0GqQJSxo4tpP7OF23884725ucmaWdFa432hLE7rahA8OT4ivgruNi7o34XiElK0YgqvvDzifXPaZltX8H2ccUU36OrbyAduO1J/H49re/HVogbR2qk49p0hnqtes4Y8iGklX1xlz3ht4Ddv27nzn9Ltq9nWdSP6Fo1+nPtHa71jFdNV1yySWiLXfzSfql37Bhw8yuOnFIWHrsscfMZq3T9ddfP2PXfJ9Jdbxr7aWgiWfSDEIWEKgqAQKAVVVdFLYSAu7uvzrwej5J/yjrWEyadPBunYHPLy1dulQefPBBs0lnBrYnBPHbl3WVF3C3sNJx/sKS+2HMfZwes/vuu5vuXPr+pptuCpz85cYbb9RdTMrVFcTej9fKCLjruNB7Q8fq0jG7wv498sgjzgX+9Kc/dfbVY0nxFYji/tCrs/PRMWPt1oB+V71gwQLRLuLuY/z2Y111CGjAV3/eNWkrvrAWwldccYUzBuQWW2xhZg92j/FVHVdMKfMVyOfeaG5udnqv6BeL7u6g7vPouH86FqUmPUZ7MpBKJ6CfDb72ta+Z8T31LDrzsrbczTdpN9yvf/3rZndtmafjUvslXW+33NP99Th32njjjZ1eJjrpSNBnFp5J3Wq8R6B6BQgAVm/dUfIyCOiHKG0BqEkfpMOaxXuLc84555hVOsbbWWed5d1slnV2YA0CajrppJPMK//FV2DPPfc0D8VaQu1a9dprr/kWVmfP08H5Nem3rd77Rgf1tmdz1A/xv/71r7Pyefrpp53xvnbbbTfTiiNrJ1bERiCqeyM2F0RBIhWI6v6wZ4rVwp1xxhlm9nFvQfVD/Omnn+5s23fffb27sBwzAe0CGPShW7v+HnPMMWKP/6cBAu0C7Jd0KAB9rtCkH+r1C8b+/fv77cq6KhGI6t6wn0l12BmdrMyvFfFFF13kDDuis4nrswqpNAL6c61f7Oos7pr0d3bYuK5BpdC/A3Yrbx2bWmeDdydd1vWadD/d3y/p7PKa9HPPD3/4w6xdtGXoL3/5S7NeGyzwpXQWESsQqBoBBhyrmqqioPkIPPHEE2bgbHtffXCykw6o7f72StfnajWjA/DrH2lN+bb+Mztb/2kXHW3dpV0zrr76avON6wknnGAG39WBvXWdDgyvSVsLnnrqqea997+or8mbfz0tF2upszHqQ/RPfvITE7jV2Tf1wUrHbtEZGefOnWu+Pb/uuuvMDHpqq905/AZd/8EPfmDGltTuFPqwpffnwQcfbLrpaCuviy++2Dyga7edyy+/PLCair2mwIzrbEOxjlHeG1HR6+8X7bJjJ7sFgC6//PLLGb8PdVypAw880N6VV49AXO4P/Zv129/+1rTmeOCBB2S77bYzv4N0jNFUKmW6kemXE/oFgiYdK/DMM8/0XM3aRe4PX5Zuryz23tATPvroo6ZV32GHHWYmAhg1apQJCL700kvmWcHuHqgzhNozPHsLeuedd5o8tAVxa2uraEvAzz77zPzz7msva4tSv3G8orgm+xz1/BqFYxT3htbBDjvsYAJ/Ogu0dgnXLxY1GKTBHJ3sY8qUKfKXv/zFVJeO73bBBReY997/9G+H/vNL+vfG+5ytf1e841n6HVtv6w455BDR3+Ga9thjDzn22GOdVtt+FhqM1aC+N+k6Dd7ps6a27tSuufolgdarBu0uvfRS0d8jmvS5c6ONNvJmYZb1M45OPKIByT/84Q/m2UFbGuuzrY49+otf/EKWLFlinmd1jEI76OjNjPvDK8IyAjEUsB4USAjUjID1Byxt/Zjl/S/XhY8fP97kZX2wSs+ZMyfX7lnbrdZ9aeuBPbQ81tgsoXlHfU1ZhayjFVFYWq1r0tZDc9rqQhFar1Y3rfRll10WqvvOO++krYexwHysD3HpqVOnhuYRxTWFnqBONkbhGOW9EcRuBYed+8XqEhi0m1lvfcBz9s31e3H06NGhedX7xjjdHx9++GHaCvjlrFsruJO2PvgFVh33RyBNtzZEcW/cfvvtOevTCv6mrdY8gWXrbjn0d4L+PvFL3c3LLw/WpdNROEZxb9h1YbX6S1uTS4TeaxtuuGHa+rLIPiTrVf/u5Pp74t5uzVCflQcr0t0yVM+wv9FWq8601Uo4NE8rwJjW/cKS9YVBWj+TuOvP/d4KQqavvfbasCzS3B+hPGxEIBYCtAC0frOREPATsIIzZgZF3aYtvIYOHeq3W+g6/dZTxwDUloTaGlC/GdOxm7S1kHYL1W8AdaYvbblBqg4BHTtFW+AcfvjhZpZf/YZ/xowZprWG1rf18Gy+WT/xxBN9v611X6Xuq9/M6ret1kO+aQWoLU712/evfvWrpkuI9dDnPoT3MRaI8t6I8WVStAIForo/9HfCc889Z/6u3HHHHWb8KG3pZT1Vmu6eW265pey///7mb4tf664Ci89hJRTYZZddxPrCSKZNm2Zad2prcm05rgP8T5w4UazgX+Bs8SUsFlnHQCDKe0OfNfVZVJ89r7/+ejNmnP7u0GcXnSn4gAMOEH120VnESdUjoL8rbrjhBlN/VoDO/H3QHlA6U7hOAKN1OmnSpJwXpPs/9dRTor1YtDWoDlGjE9Hp7yEdxkK7KbtnlM6ZITsggEAsBRIahoxlySgUAggggAACCCCAAAIIIIAAAggggAACCBQtwCQgRROSAQIIIIAAAggggAACCCCAAAIIIIAAAvEVIAAY37qhZAgggAACCCCAAAIIIIAAAggggAACCBQtQACwaEIyQAABBBBAAAEEEEAAAQQQQAABBBBAIL4CBADjWzeUDAEEEEAAAQQQQAABBBBAAAEEEEAAgaIFCAAWTUgGCCCAAAIIIIAAAggggAACCCCAAAIIxFeAAGB864aSIYAAAggggAACCCCAAAIIIIAAAgggULQAAcCiCckAAQQQQAABBBBAAAEEEEAAAQQQQACB+AoQAIxv3VAyBBBAAAEEEEAAAQQQQAABBBBAAAEEihYgAFg0IRkggAACCCCAAAIIIIAAAggggAACCCAQXwECgPGtG0qGAAIIIIAAAggggAACCCCAAAIIIIBA0QIEAIsmJAMEEEAAAQQQQAABBBBAAAEEEEAAAQTiK0AAML51Q8kQQAABBBBAAAEEEEAAAQQQQAABBBAoWoAAYNGEZIAAAggggAACCCCAAAIIIIAAAggggEB8BQgAxrduKBkCCCCAAAIIIIAAAggggAACCCCAAAJFCxAALJqQDBBAAAEEEEAAAQQQQAABBBBAAAEEEIivAAHA+NYNJUMAAQQQQAABBBBAAAEEEEAAAQQQQKBoAQKARROSAQIIIIAAAggggAACCCCAAAIIIIAAAvEVaIhv0SgZAggggAACCCBQfQKPPvqoTJw4MavgqVRKWltbpa2tTUaOHCnbbrut7LzzzjJ58mRpamrK2p8VCCCAAAIIIIAAAghEJUALwKgkyQcBBBBAAAEEEAgR6OzslIULF8qHH34ojz/+uFx++eVy4IEHyogRI+TCCy+Ujo6OkKOL35RIJET/XXDBBcVnRg4IIIAAAggggAACVSVAC8Cqqi4KiwACCCCAAALVJHDyySfLKaec4hR52bJlJgj46quvysMPPywPPfSQfPbZZ3L++efL1KlT5e6775ZBgwY5+/MGAQQQQAABBBBAAIEoBAgARqFIHggggAACCCCAgI/A4MGDZfPNN8/aMmnSJPnRj34k06dPlyOOOEJeeuklefbZZ+Wb3/ymCQzSJTiLjBUIIIAAAggggAACRQjQBbgIPA5FAAEEEEAAAQSKERg3bpw8+eSTsvXWW5tsnnjiCbnyyiuLyZJjEUAAAQQQQAABBBDIEiAAmEXCCgQQQAABBBBAoHwCvXr1kilTppjx+fSsv/71r2XNmjUZBdCxA//0pz/J4YcfLptttpn07t3bTBwydOhQ2WeffeTaa6+V9vb2jGPshfXXX9/JW9f97Gc/M8v2mID6+p3vfMfePeN19uzZcu6558o222wj/fr1k549e8qoUaPkoIMOkkceeSRjXxYQQAABBBBAAAEE4itAF+D41g0lQwABBBBAAIE6EdCWgF/+8pflgQcekI8++kiee+45mTBhgnP12kJwxowZzrL9Zu7cueYYPe7qq6+We++9VzQoGEW64YYb5LTTTpOVK1dmZDdr1izRf7fddpsce+yx5rwNDTxSZiCxgAACCCCAAAIIxEyAp7WYVQjFQQABBBBAAIH6FNhrr71MME+vXmcJdgcAdQbh8ePHy7777mu6Cw8ZMsS0+Pvggw/klltukfvvv9+MI3jwwQfLo48+mgGowUFtHbjFFluY9d6JSXSltu5zpz/+8Y9y3HHHmVU6huGJJ55oztvc3Cx6Tg0OarBRX9va2uQ3v/mN+3DeI4AAAggggAACCMRMgABgzCqE4iCAAAIIIIBAfQpoN1s7vf322/Zb8zpt2jTZaKONMtbpggYJDzvsMNM9+JhjjpH//Oc/ZhKRPffc09l34403dt7rm6CJSeydtHWftvzTdNRRR8n1118v7hZ+2hpRJys577zz5OKLL5bLL7/cBAi957Hz4xUBBBBAAAEEEECg8gKMAVj5OqAECCCAAAIIIICADBgwwFHQMf/cyS/4595+9NFHOxOJ3Hnnne5N3X5/xRVXyIoVK2TYsGGh3Xt1LMHhw4dLV1eX3Hzzzd0+DwcggAACCCCAAAIIlE+AFoDls+ZMCCCAAAIIIIBAoIBO7GGnpUuX2m+zXtPptOjYf0uWLMmY+EMDdi+99JK88sorWcd0Z8Vdd91ldp88ebKZ9CPoWG0VuNNOO8kdd9whTz/9dNBurEcAAQQQQAABBBCIgQABwBhUAkVAAAEEEEAAAQTcQb/W1tYskHvuuUeuuuoqeeyxx8S9r3fHefPmeVflvbx48WJ59913zf7XXHON6L980ieffJLPbuyDAAIIIIAAAgggUCEBAoAVgue0CCCAAAIIIICAW8AduOvfv7+zSVv8HX/88WbCDWdlyBvvrL0hu2Zt+vTTT7PW5bNCuwyTEEAAAQQQQAABBOIrQAAwvnVDyRBAAAEEEECgjgS0+66dNtlkE/ut6Iy8Otuupq222krOOOMMMyOwjr+ns/KmUimz7cgjj5QpU6aIBgwLTTrbsJ30PMcee6y9GPra1NQUup2NCCCAAAIIIIAAApUVIABYWX/OjgACCCCAAAIIGIEHH3zQkdh5552d99ddd515P3bsWHnqqaekV69ezjb3G+/EIe5t+b53T0Sirfo233zzfA9lPwQQQAABBBBAAIEYCzALcIwrh6IhgAACCCCAQH0IvP766/Lwww+bix05cqRst912zoVPnz7dvP/6178eGPzTVn8vvviic0yhbwYNGmRm9tXjH3rooaJaExZaBo5DAAEEEEAAAQQQiF6AAGD0puSIAAIIIIAAAgjkLaBj9mn3Xbvr7tlnny06w66dOjo6zNuwcfb+9a9/yccff2wf4vvas2dPs3716tW+2+2V++23n3n7/vvvmxl+7fW8IoAAAggggAACCFSvAAHA6q07So4AAggggAACVS7wxhtviHb3tcf/22233eTkk0/OuKqNNtrILE+dOlX8uvm+9957csopp2Qc47ew3nrrmdW6f1j6wQ9+ID169DC7nHTSSfL888+H7S733nuvvPrqq6H7sBEBBBBAAAEEEECgsgLrvl6ubDk4OwIIIIAAAgggUHMCOquudu+10/Lly00QTwNm2uVXx/2zW/7tuOOOpsVdY2Ojvbt51daBGpT76KOPZMKECfLDH/5Qxo0bJ6tWrZJp06bJ5ZdfLtqqb5tttgntBqzHfvDBB6KtBa+55hr50pe+JHarwNbWVhk8eLA535gxY+Tqq6+Wo48+WhYsWGD2O+KII2TfffeVUaNGibZInD17tjz77LOmvBpQ1ODklltumVFuFhBAAAEEEEAAAQTiI5CwHjoLnyouPtdBSRBAAAEEEEAAgVgIPProozJx4sS8y6Lj7umMuxrYc3f9tTNYs2aNCb498MAD9qqMV50U5KabbpJ77rnHvI4ePVo+/PDDjH104eWXXxYNMvp1AT7qqKPkxhtvzDjmb3/7m5xwwgmyZMmSjPXehWQyacYL7M41e/NgGQEEEEAAAQQQQKC0ArQALK0vuSOAAAIIIIAAAkZAA2V9+vSRtrY20SDdtttuK7vssosJ7jU1NQUqaYtADe5dddVVcvPNN4t2G9bvb4cPHy577bWXnH766fKFL3zB7BOYibVhq622kqefflouu+wyefLJJ2Xu3Lm+wUA7j4MOOkj23ntvufbaa+X+++8359UuyFqeoUOHmlaIGvQ78MADRScuISGAAAIIIIAAAgjEV4AWgPGtG0qGAAIIIIAAAggggAACCCCAAAIIIIBA0QJMAlI0IRkggAACCCCAAAIIIIAAAggggAACCCAQXwECgPGtG0qGAAIIIIAAAggggAACCCCAAAIIIIBA0QIEAIsmJAMEEEAAAQQQQAABBBBAAAEEEEAAAQTiK0AAML51Q8kQQAABBBBAAAEEEEAAAQQQQAABBBAoWoAAYNGEZIAAAggggAACCCCAAAIIIIAAAggggEB8BQgAxrduKBkCCCCAAAIIIIAAAggggAACCCCAAAJFCxAALJqQDBBAAAEEEEAAAQQQQAABBBBAAAEEEIivAAHA+NYNJUMAAQQQQAABBBBAAAEEEEAAAQQQQKBoAQKARROSAQIIIIAAAggggAACCCCAAAIIIIAAAvEVIAAY37qhZAgggAACCCCAAAIIIIAAAggggAACCBQtQACwaEIyQAABBBBAAAEEEEAAAQQQQAABBBBAIL4CBADjWzeUDAEEEEAAAQQQQAABBBBAAAEEEEAAgaIFCAAWTUgGCCCAAAIIIIAAAggggAACCCCAAAIIxFeAAGB864aSIYAAAggggAACCCCAAAIIIIAAAgggULQAAcCiCckAAQQQQAABBBBAAAEEEEAAAQQQQACB+AoQAIxv3VAyBBBAAAEEEEAAAQQQQAABBBBAAAEEihYgAFg0IRkggAACCCCAAAIIIIAAAggggAACCCAQXwECgPGtG0qGAAIIIIAAAggggAACCCCAAAIIIIBA0QIEAIsmJAMEEEAAAQQQQAABBBBAAAEEEEAAAQTiK0AAML51Q8kQQAABBBBAAAEEEEAAAQQQQAABBBAoWoAAYNGEZIAAAggggAACCCCAAAIIIIAAAggggEB8BQgAxrduKBkCCCCAAAIIIIAAAggggAACCCCAAAJFCxAALJqQDBBAAAEEEEAAAQQQQAABBBBAAAEEEIivAAHA+NYNJUMAAQQQQAABBBBAAAEEEEAAAQQQQKBoAQKARROSAQIIIIAAAggggAACCCCAAAIIIIAAAvEVIAAY37qhZAgggAACCCCAAAIIIIAAAggggAACCBQtQACwaEIyQAABBBBAAAEEEEAAAQQQQAABBBBAIL4CBADjWzeUDAEEEEAAAQQQQAABBBBAAAEEEEAAgaIFCAAWTUgGCCCAAAIIIIAAAggggAACCCCAAAIIxFeAAGB864aSIYAAAggggAACCCCAAAIIIIAAAgggULQAAcCiCckAAQQQQAABBBBAAAEEEEAAAQQQQACB+AoQAIxv3VAyBBBAAAEEEEAAAQQQQAABBBBAAAEEihYgAFg0IRkggAACCCCAAAIIIIAAAggggAACCCAQXwECgPGtG0qGAAIIIIAAAggggAACCCCAAAIIIIBA0QIEAIsmJAMEEEAAAQQQQAABBBBAAAEEEEAAAQTiK/D/AeZbMEVo+I3AAAAAAElFTkSuQmCC">
            <a:extLst>
              <a:ext uri="{FF2B5EF4-FFF2-40B4-BE49-F238E27FC236}">
                <a16:creationId xmlns:a16="http://schemas.microsoft.com/office/drawing/2014/main" id="{1FFB3A41-870D-40A3-8493-B33EC9C812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CB40D-2839-4953-9940-A8A817405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058" y="492573"/>
            <a:ext cx="5719073" cy="5880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55D41-B6AF-4367-B562-B59F5697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59485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CBA14-53BA-4128-88E3-50774ECA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7" y="1072006"/>
            <a:ext cx="4050728" cy="5243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EA03E-348A-44C5-B2AB-CF04D7E72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06" y="1310842"/>
            <a:ext cx="6689191" cy="39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Berkeley Earth  A Measured Approach: CLIMATE SCIENCE + STRATEGIC ANALYSIS </vt:lpstr>
      <vt:lpstr>Project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Anand</dc:creator>
  <cp:lastModifiedBy>Abhishek Anand</cp:lastModifiedBy>
  <cp:revision>4</cp:revision>
  <dcterms:created xsi:type="dcterms:W3CDTF">2018-05-29T00:56:54Z</dcterms:created>
  <dcterms:modified xsi:type="dcterms:W3CDTF">2018-05-29T01:41:47Z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abhanand@microsoft.com</vt:lpwstr>
  </property>
  <property fmtid="{D5CDD505-2E9C-101B-9397-08002B2CF9AE}" pid="5" name="MSIP_Label_f42aa342-8706-4288-bd11-ebb85995028c_SetDate">
    <vt:lpwstr>2018-05-29T01:41:43.2504512Z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