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4" r:id="rId5"/>
    <p:sldId id="493" r:id="rId6"/>
    <p:sldId id="495" r:id="rId7"/>
    <p:sldId id="497" r:id="rId8"/>
    <p:sldId id="498" r:id="rId9"/>
    <p:sldId id="499" r:id="rId10"/>
    <p:sldId id="501" r:id="rId11"/>
    <p:sldId id="503" r:id="rId12"/>
    <p:sldId id="504" r:id="rId13"/>
    <p:sldId id="500" r:id="rId14"/>
    <p:sldId id="505" r:id="rId15"/>
    <p:sldId id="492" r:id="rId16"/>
    <p:sldId id="4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irmiwal" userId="330dd7170b4e395d" providerId="Windows Live" clId="Web-{62AA0489-86CB-4FB1-9030-22EA6906D837}"/>
    <pc:docChg chg="addSld delSld modSld sldOrd">
      <pc:chgData name="rahul birmiwal" userId="330dd7170b4e395d" providerId="Windows Live" clId="Web-{62AA0489-86CB-4FB1-9030-22EA6906D837}" dt="2018-05-06T23:37:03.634" v="309"/>
      <pc:docMkLst>
        <pc:docMk/>
      </pc:docMkLst>
      <pc:sldChg chg="ord">
        <pc:chgData name="rahul birmiwal" userId="330dd7170b4e395d" providerId="Windows Live" clId="Web-{62AA0489-86CB-4FB1-9030-22EA6906D837}" dt="2018-05-06T23:34:13.554" v="188"/>
        <pc:sldMkLst>
          <pc:docMk/>
          <pc:sldMk cId="1099840047" sldId="495"/>
        </pc:sldMkLst>
      </pc:sldChg>
      <pc:sldChg chg="addSp modSp">
        <pc:chgData name="rahul birmiwal" userId="330dd7170b4e395d" providerId="Windows Live" clId="Web-{62AA0489-86CB-4FB1-9030-22EA6906D837}" dt="2018-05-06T23:33:40.255" v="187"/>
        <pc:sldMkLst>
          <pc:docMk/>
          <pc:sldMk cId="2278662049" sldId="500"/>
        </pc:sldMkLst>
        <pc:spChg chg="mod">
          <ac:chgData name="rahul birmiwal" userId="330dd7170b4e395d" providerId="Windows Live" clId="Web-{62AA0489-86CB-4FB1-9030-22EA6906D837}" dt="2018-05-06T23:31:23.739" v="133"/>
          <ac:spMkLst>
            <pc:docMk/>
            <pc:sldMk cId="2278662049" sldId="500"/>
            <ac:spMk id="2" creationId="{EFF362B6-8BB8-4FE2-A1A8-E203F08CF15D}"/>
          </ac:spMkLst>
        </pc:spChg>
        <pc:spChg chg="mod">
          <ac:chgData name="rahul birmiwal" userId="330dd7170b4e395d" providerId="Windows Live" clId="Web-{62AA0489-86CB-4FB1-9030-22EA6906D837}" dt="2018-05-06T23:33:37.177" v="186"/>
          <ac:spMkLst>
            <pc:docMk/>
            <pc:sldMk cId="2278662049" sldId="500"/>
            <ac:spMk id="3" creationId="{5B991963-6DFE-4282-9FC4-34A112F6AADF}"/>
          </ac:spMkLst>
        </pc:spChg>
        <pc:picChg chg="add mod">
          <ac:chgData name="rahul birmiwal" userId="330dd7170b4e395d" providerId="Windows Live" clId="Web-{62AA0489-86CB-4FB1-9030-22EA6906D837}" dt="2018-05-06T23:33:40.255" v="187"/>
          <ac:picMkLst>
            <pc:docMk/>
            <pc:sldMk cId="2278662049" sldId="500"/>
            <ac:picMk id="4" creationId="{91A894D3-3164-403C-A17A-714999645715}"/>
          </ac:picMkLst>
        </pc:picChg>
      </pc:sldChg>
      <pc:sldChg chg="addSp delSp modSp">
        <pc:chgData name="rahul birmiwal" userId="330dd7170b4e395d" providerId="Windows Live" clId="Web-{62AA0489-86CB-4FB1-9030-22EA6906D837}" dt="2018-05-06T23:27:06.612" v="50"/>
        <pc:sldMkLst>
          <pc:docMk/>
          <pc:sldMk cId="353221772" sldId="501"/>
        </pc:sldMkLst>
        <pc:spChg chg="mod">
          <ac:chgData name="rahul birmiwal" userId="330dd7170b4e395d" providerId="Windows Live" clId="Web-{62AA0489-86CB-4FB1-9030-22EA6906D837}" dt="2018-05-06T23:23:26.573" v="16"/>
          <ac:spMkLst>
            <pc:docMk/>
            <pc:sldMk cId="353221772" sldId="501"/>
            <ac:spMk id="3" creationId="{999871CB-E318-444F-B37F-B0091E440123}"/>
          </ac:spMkLst>
        </pc:spChg>
        <pc:spChg chg="del mod">
          <ac:chgData name="rahul birmiwal" userId="330dd7170b4e395d" providerId="Windows Live" clId="Web-{62AA0489-86CB-4FB1-9030-22EA6906D837}" dt="2018-05-06T23:25:23.534" v="30"/>
          <ac:spMkLst>
            <pc:docMk/>
            <pc:sldMk cId="353221772" sldId="501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5:26.189" v="32"/>
          <ac:spMkLst>
            <pc:docMk/>
            <pc:sldMk cId="353221772" sldId="501"/>
            <ac:spMk id="9" creationId="{F8494C6C-193C-4CA6-A73E-3BFBFAFB8125}"/>
          </ac:spMkLst>
        </pc:spChg>
        <pc:spChg chg="add mod ord">
          <ac:chgData name="rahul birmiwal" userId="330dd7170b4e395d" providerId="Windows Live" clId="Web-{62AA0489-86CB-4FB1-9030-22EA6906D837}" dt="2018-05-06T23:26:39.080" v="44"/>
          <ac:spMkLst>
            <pc:docMk/>
            <pc:sldMk cId="353221772" sldId="501"/>
            <ac:spMk id="10" creationId="{6A4FA7C0-EE1C-4EDF-BDDF-35AB981339F1}"/>
          </ac:spMkLst>
        </pc:spChg>
        <pc:spChg chg="add del">
          <ac:chgData name="rahul birmiwal" userId="330dd7170b4e395d" providerId="Windows Live" clId="Web-{62AA0489-86CB-4FB1-9030-22EA6906D837}" dt="2018-05-06T23:26:34.393" v="43"/>
          <ac:spMkLst>
            <pc:docMk/>
            <pc:sldMk cId="353221772" sldId="501"/>
            <ac:spMk id="11" creationId="{DC8C1C18-C817-4DD8-A67C-85C7037D8B3A}"/>
          </ac:spMkLst>
        </pc:spChg>
        <pc:spChg chg="add mod">
          <ac:chgData name="rahul birmiwal" userId="330dd7170b4e395d" providerId="Windows Live" clId="Web-{62AA0489-86CB-4FB1-9030-22EA6906D837}" dt="2018-05-06T23:27:06.612" v="50"/>
          <ac:spMkLst>
            <pc:docMk/>
            <pc:sldMk cId="353221772" sldId="501"/>
            <ac:spMk id="12" creationId="{20D29160-9D6F-489A-810A-53D886C0B2DD}"/>
          </ac:spMkLst>
        </pc:spChg>
        <pc:picChg chg="del">
          <ac:chgData name="rahul birmiwal" userId="330dd7170b4e395d" providerId="Windows Live" clId="Web-{62AA0489-86CB-4FB1-9030-22EA6906D837}" dt="2018-05-06T23:23:29.276" v="18"/>
          <ac:picMkLst>
            <pc:docMk/>
            <pc:sldMk cId="353221772" sldId="501"/>
            <ac:picMk id="4" creationId="{5E2589D3-BC46-4031-BDD8-148528E6FAD8}"/>
          </ac:picMkLst>
        </pc:picChg>
        <pc:picChg chg="add mod">
          <ac:chgData name="rahul birmiwal" userId="330dd7170b4e395d" providerId="Windows Live" clId="Web-{62AA0489-86CB-4FB1-9030-22EA6906D837}" dt="2018-05-06T23:25:29.236" v="33"/>
          <ac:picMkLst>
            <pc:docMk/>
            <pc:sldMk cId="353221772" sldId="501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5:24.595" v="31"/>
          <ac:picMkLst>
            <pc:docMk/>
            <pc:sldMk cId="353221772" sldId="501"/>
            <ac:picMk id="7" creationId="{D5B004D7-834B-49CD-8339-A7EE8ADCBA6B}"/>
          </ac:picMkLst>
        </pc:picChg>
      </pc:sldChg>
      <pc:sldChg chg="del">
        <pc:chgData name="rahul birmiwal" userId="330dd7170b4e395d" providerId="Windows Live" clId="Web-{62AA0489-86CB-4FB1-9030-22EA6906D837}" dt="2018-05-06T23:29:03.910" v="71"/>
        <pc:sldMkLst>
          <pc:docMk/>
          <pc:sldMk cId="1182540523" sldId="502"/>
        </pc:sldMkLst>
      </pc:sldChg>
      <pc:sldChg chg="addSp delSp modSp add replId addAnim delAnim modAnim">
        <pc:chgData name="rahul birmiwal" userId="330dd7170b4e395d" providerId="Windows Live" clId="Web-{62AA0489-86CB-4FB1-9030-22EA6906D837}" dt="2018-05-06T23:30:33.145" v="128"/>
        <pc:sldMkLst>
          <pc:docMk/>
          <pc:sldMk cId="604071650" sldId="503"/>
        </pc:sldMkLst>
        <pc:spChg chg="mod">
          <ac:chgData name="rahul birmiwal" userId="330dd7170b4e395d" providerId="Windows Live" clId="Web-{62AA0489-86CB-4FB1-9030-22EA6906D837}" dt="2018-05-06T23:27:34.878" v="58"/>
          <ac:spMkLst>
            <pc:docMk/>
            <pc:sldMk cId="604071650" sldId="503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8:18.769" v="70"/>
          <ac:spMkLst>
            <pc:docMk/>
            <pc:sldMk cId="604071650" sldId="503"/>
            <ac:spMk id="9" creationId="{F8494C6C-193C-4CA6-A73E-3BFBFAFB8125}"/>
          </ac:spMkLst>
        </pc:spChg>
        <pc:spChg chg="add del mod">
          <ac:chgData name="rahul birmiwal" userId="330dd7170b4e395d" providerId="Windows Live" clId="Web-{62AA0489-86CB-4FB1-9030-22EA6906D837}" dt="2018-05-06T23:30:33.145" v="128"/>
          <ac:spMkLst>
            <pc:docMk/>
            <pc:sldMk cId="604071650" sldId="503"/>
            <ac:spMk id="10" creationId="{8BCAEBE7-6977-43B1-8754-142F1E3832E6}"/>
          </ac:spMkLst>
        </pc:spChg>
        <pc:picChg chg="add mod">
          <ac:chgData name="rahul birmiwal" userId="330dd7170b4e395d" providerId="Windows Live" clId="Web-{62AA0489-86CB-4FB1-9030-22EA6906D837}" dt="2018-05-06T23:28:14.722" v="66"/>
          <ac:picMkLst>
            <pc:docMk/>
            <pc:sldMk cId="604071650" sldId="503"/>
            <ac:picMk id="4" creationId="{83D9E2FC-47DA-4549-BD67-154B8A87476C}"/>
          </ac:picMkLst>
        </pc:picChg>
        <pc:picChg chg="del">
          <ac:chgData name="rahul birmiwal" userId="330dd7170b4e395d" providerId="Windows Live" clId="Web-{62AA0489-86CB-4FB1-9030-22EA6906D837}" dt="2018-05-06T23:27:14.830" v="51"/>
          <ac:picMkLst>
            <pc:docMk/>
            <pc:sldMk cId="604071650" sldId="503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7:28.268" v="55"/>
          <ac:picMkLst>
            <pc:docMk/>
            <pc:sldMk cId="604071650" sldId="503"/>
            <ac:picMk id="7" creationId="{D5B004D7-834B-49CD-8339-A7EE8ADCBA6B}"/>
          </ac:picMkLst>
        </pc:picChg>
      </pc:sldChg>
      <pc:sldChg chg="add replId">
        <pc:chgData name="rahul birmiwal" userId="330dd7170b4e395d" providerId="Windows Live" clId="Web-{62AA0489-86CB-4FB1-9030-22EA6906D837}" dt="2018-05-06T23:30:24.816" v="124"/>
        <pc:sldMkLst>
          <pc:docMk/>
          <pc:sldMk cId="1208907245" sldId="504"/>
        </pc:sldMkLst>
      </pc:sldChg>
      <pc:sldChg chg="addSp modSp new">
        <pc:chgData name="rahul birmiwal" userId="330dd7170b4e395d" providerId="Windows Live" clId="Web-{62AA0489-86CB-4FB1-9030-22EA6906D837}" dt="2018-05-06T23:37:03.634" v="308"/>
        <pc:sldMkLst>
          <pc:docMk/>
          <pc:sldMk cId="2520028208" sldId="505"/>
        </pc:sldMkLst>
        <pc:spChg chg="mod">
          <ac:chgData name="rahul birmiwal" userId="330dd7170b4e395d" providerId="Windows Live" clId="Web-{62AA0489-86CB-4FB1-9030-22EA6906D837}" dt="2018-05-06T23:36:52.682" v="293"/>
          <ac:spMkLst>
            <pc:docMk/>
            <pc:sldMk cId="2520028208" sldId="505"/>
            <ac:spMk id="2" creationId="{425F10A8-F4A3-4B27-AF9B-683371A95C32}"/>
          </ac:spMkLst>
        </pc:spChg>
        <pc:spChg chg="mod">
          <ac:chgData name="rahul birmiwal" userId="330dd7170b4e395d" providerId="Windows Live" clId="Web-{62AA0489-86CB-4FB1-9030-22EA6906D837}" dt="2018-05-06T23:37:03.634" v="308"/>
          <ac:spMkLst>
            <pc:docMk/>
            <pc:sldMk cId="2520028208" sldId="505"/>
            <ac:spMk id="3" creationId="{689E6637-D705-43A0-B34B-8FF23FC1E3CC}"/>
          </ac:spMkLst>
        </pc:spChg>
        <pc:spChg chg="add mod">
          <ac:chgData name="rahul birmiwal" userId="330dd7170b4e395d" providerId="Windows Live" clId="Web-{62AA0489-86CB-4FB1-9030-22EA6906D837}" dt="2018-05-06T23:36:39.744" v="280"/>
          <ac:spMkLst>
            <pc:docMk/>
            <pc:sldMk cId="2520028208" sldId="505"/>
            <ac:spMk id="6" creationId="{BF647E89-9319-4BD3-BEC5-B86CF275FF0C}"/>
          </ac:spMkLst>
        </pc:spChg>
        <pc:cxnChg chg="add mod">
          <ac:chgData name="rahul birmiwal" userId="330dd7170b4e395d" providerId="Windows Live" clId="Web-{62AA0489-86CB-4FB1-9030-22EA6906D837}" dt="2018-05-06T23:36:05.681" v="257"/>
          <ac:cxnSpMkLst>
            <pc:docMk/>
            <pc:sldMk cId="2520028208" sldId="505"/>
            <ac:cxnSpMk id="4" creationId="{AC738B7D-1574-4285-9C47-7D02AD88EF95}"/>
          </ac:cxnSpMkLst>
        </pc:cxnChg>
        <pc:cxnChg chg="add mod">
          <ac:chgData name="rahul birmiwal" userId="330dd7170b4e395d" providerId="Windows Live" clId="Web-{62AA0489-86CB-4FB1-9030-22EA6906D837}" dt="2018-05-06T23:36:12.056" v="260"/>
          <ac:cxnSpMkLst>
            <pc:docMk/>
            <pc:sldMk cId="2520028208" sldId="505"/>
            <ac:cxnSpMk id="5" creationId="{D7E634FF-6627-4819-92AC-91195D17F0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486400" y="4214003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cs typeface="Calibri"/>
              </a:rPr>
              <a:t>Beautiful Soup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38B7D-1574-4285-9C47-7D02AD88EF95}"/>
              </a:ext>
            </a:extLst>
          </p:cNvPr>
          <p:cNvCxnSpPr/>
          <p:nvPr/>
        </p:nvCxnSpPr>
        <p:spPr>
          <a:xfrm>
            <a:off x="4229817" y="2490158"/>
            <a:ext cx="2524664" cy="1086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634FF-6627-4819-92AC-91195D17F09F}"/>
              </a:ext>
            </a:extLst>
          </p:cNvPr>
          <p:cNvCxnSpPr>
            <a:cxnSpLocks/>
          </p:cNvCxnSpPr>
          <p:nvPr/>
        </p:nvCxnSpPr>
        <p:spPr>
          <a:xfrm flipV="1">
            <a:off x="4129176" y="3821500"/>
            <a:ext cx="2682814" cy="1270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647E89-9319-4BD3-BEC5-B86CF275FF0C}"/>
              </a:ext>
            </a:extLst>
          </p:cNvPr>
          <p:cNvSpPr txBox="1"/>
          <p:nvPr/>
        </p:nvSpPr>
        <p:spPr>
          <a:xfrm>
            <a:off x="7059283" y="3358551"/>
            <a:ext cx="181154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 dirty="0">
                <a:cs typeface="Arial"/>
              </a:rPr>
              <a:t>Pandas  ​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5239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</a:t>
            </a:r>
            <a:r>
              <a:rPr lang="en-US" b="1" dirty="0" err="1">
                <a:latin typeface="Courier New"/>
                <a:cs typeface="Courier New"/>
              </a:rPr>
              <a:t>df</a:t>
            </a:r>
            <a:r>
              <a:rPr lang="en-US" b="1" dirty="0">
                <a:latin typeface="Courier New"/>
                <a:cs typeface="Courier New"/>
              </a:rPr>
              <a:t> = Pandas </a:t>
            </a:r>
            <a:r>
              <a:rPr lang="en-US" b="1" dirty="0" err="1">
                <a:latin typeface="Courier New"/>
                <a:cs typeface="Courier New"/>
              </a:rPr>
              <a:t>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>
                <a:latin typeface="Courier New"/>
                <a:cs typeface="Courier New"/>
              </a:rPr>
              <a:t>Pandas </a:t>
            </a:r>
            <a:r>
              <a:rPr lang="en-US" sz="2000" dirty="0" err="1">
                <a:latin typeface="Courier New"/>
                <a:cs typeface="Courier New"/>
              </a:rPr>
              <a:t>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Pd.read_html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472" y="3322553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244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Degrees of Climate Change Technology Review</vt:lpstr>
      <vt:lpstr>Sally the Scientist, Activist</vt:lpstr>
      <vt:lpstr>Web service technologies</vt:lpstr>
      <vt:lpstr>curl BASH command</vt:lpstr>
      <vt:lpstr>Pandas Python Package</vt:lpstr>
      <vt:lpstr>Pandas Python Package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Requests Python Package</vt:lpstr>
      <vt:lpstr>Requests Python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21</cp:revision>
  <dcterms:created xsi:type="dcterms:W3CDTF">2018-05-02T01:11:51Z</dcterms:created>
  <dcterms:modified xsi:type="dcterms:W3CDTF">2018-05-06T23:37:42Z</dcterms:modified>
</cp:coreProperties>
</file>