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4" r:id="rId5"/>
    <p:sldId id="493" r:id="rId6"/>
    <p:sldId id="495" r:id="rId7"/>
    <p:sldId id="492" r:id="rId8"/>
    <p:sldId id="4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5239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244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curl BASH command</vt:lpstr>
      <vt:lpstr>Pandas Python Package</vt:lpstr>
      <vt:lpstr>Pandas Python Package</vt:lpstr>
      <vt:lpstr>Requests Python Package</vt:lpstr>
      <vt:lpstr>Requests Python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19</cp:revision>
  <dcterms:created xsi:type="dcterms:W3CDTF">2018-05-02T01:11:51Z</dcterms:created>
  <dcterms:modified xsi:type="dcterms:W3CDTF">2018-05-05T04:32:59Z</dcterms:modified>
</cp:coreProperties>
</file>