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ce-age-ahead-iaa.ca/scrp-awake/laba027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Dansgaard&#8211;Oeschger_ev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Rahul's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20E6-B5CA-4133-92B8-85150DEA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WorldBank</a:t>
            </a:r>
            <a:r>
              <a:rPr lang="en-US" dirty="0">
                <a:cs typeface="Calibri Light"/>
              </a:rPr>
              <a:t> Data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5367E0-63D7-4AE1-A093-4FD183BF9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529" y="1768116"/>
            <a:ext cx="594309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D9C7C2-6202-4D26-AA34-CE3EDB9F37C1}"/>
              </a:ext>
            </a:extLst>
          </p:cNvPr>
          <p:cNvSpPr txBox="1"/>
          <p:nvPr/>
        </p:nvSpPr>
        <p:spPr>
          <a:xfrm>
            <a:off x="842512" y="1769853"/>
            <a:ext cx="4569124" cy="40934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 Multinational partnership amongst 170 countries worldwide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Seeking to improve improve global welfare.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 Akin to the famous CIA World Factbook, the </a:t>
            </a:r>
            <a:r>
              <a:rPr lang="en-US" sz="2000" dirty="0" err="1">
                <a:cs typeface="Calibri"/>
              </a:rPr>
              <a:t>Worldbank</a:t>
            </a:r>
            <a:r>
              <a:rPr lang="en-US" sz="2000" dirty="0">
                <a:cs typeface="Calibri"/>
              </a:rPr>
              <a:t> provides data repositories for various things: </a:t>
            </a:r>
          </a:p>
          <a:p>
            <a:pPr lvl="2" indent="-285750">
              <a:buFont typeface="Arial"/>
              <a:buChar char="•"/>
            </a:pPr>
            <a:r>
              <a:rPr lang="en-US" sz="2000" dirty="0">
                <a:cs typeface="Calibri"/>
              </a:rPr>
              <a:t>Population</a:t>
            </a:r>
          </a:p>
          <a:p>
            <a:pPr lvl="2" indent="-285750">
              <a:buFont typeface="Arial"/>
              <a:buChar char="•"/>
            </a:pPr>
            <a:r>
              <a:rPr lang="en-US" sz="2000" dirty="0">
                <a:cs typeface="Calibri"/>
              </a:rPr>
              <a:t>Health</a:t>
            </a:r>
          </a:p>
          <a:p>
            <a:pPr lvl="2" indent="-285750">
              <a:buFont typeface="Arial"/>
              <a:buChar char="•"/>
            </a:pPr>
            <a:r>
              <a:rPr lang="en-US" sz="2000" dirty="0">
                <a:cs typeface="Calibri"/>
              </a:rPr>
              <a:t>Social demographics</a:t>
            </a:r>
          </a:p>
          <a:p>
            <a:pPr lvl="2" indent="-285750">
              <a:buFont typeface="Arial"/>
              <a:buChar char="•"/>
            </a:pPr>
            <a:r>
              <a:rPr lang="en-US" sz="2000" dirty="0">
                <a:cs typeface="Calibri"/>
              </a:rPr>
              <a:t>Economics </a:t>
            </a:r>
          </a:p>
          <a:p>
            <a:pPr lvl="2" indent="-285750">
              <a:buFont typeface="Arial"/>
              <a:buChar char="•"/>
            </a:pPr>
            <a:r>
              <a:rPr lang="en-US" sz="2000" dirty="0">
                <a:cs typeface="Calibri"/>
              </a:rPr>
              <a:t>Education</a:t>
            </a:r>
          </a:p>
          <a:p>
            <a:pPr lvl="2" indent="-285750">
              <a:buFont typeface="Arial"/>
              <a:buChar char="•"/>
            </a:pPr>
            <a:r>
              <a:rPr lang="en-US" sz="2000" dirty="0">
                <a:cs typeface="Calibri"/>
              </a:rPr>
              <a:t>Climate data!!</a:t>
            </a:r>
          </a:p>
        </p:txBody>
      </p:sp>
    </p:spTree>
    <p:extLst>
      <p:ext uri="{BB962C8B-B14F-4D97-AF65-F5344CB8AC3E}">
        <p14:creationId xmlns:p14="http://schemas.microsoft.com/office/powerpoint/2010/main" val="12123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CC77-2D8F-48FF-BF3A-BB98D761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Interfacing via '</a:t>
            </a:r>
            <a:r>
              <a:rPr lang="en-US" dirty="0" err="1">
                <a:cs typeface="Calibri Light"/>
              </a:rPr>
              <a:t>wbpy</a:t>
            </a:r>
            <a:r>
              <a:rPr lang="en-US" dirty="0">
                <a:cs typeface="Calibri Light"/>
              </a:rPr>
              <a:t>'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8C52-BBBC-4551-B875-544557E6D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568"/>
            <a:ext cx="10515600" cy="518522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'</a:t>
            </a:r>
            <a:r>
              <a:rPr lang="en-US" i="1" dirty="0" err="1"/>
              <a:t>wbpy</a:t>
            </a:r>
            <a:r>
              <a:rPr lang="en-US" i="1" dirty="0">
                <a:cs typeface="Calibri"/>
              </a:rPr>
              <a:t>' --&gt; </a:t>
            </a:r>
            <a:r>
              <a:rPr lang="en-US" dirty="0">
                <a:cs typeface="Calibri"/>
              </a:rPr>
              <a:t>class wrapper to access datasets of the </a:t>
            </a:r>
            <a:r>
              <a:rPr lang="en-US" dirty="0" err="1">
                <a:cs typeface="Calibri"/>
              </a:rPr>
              <a:t>Worldbank</a:t>
            </a:r>
          </a:p>
          <a:p>
            <a:r>
              <a:rPr lang="en-US" dirty="0">
                <a:cs typeface="Calibri"/>
              </a:rPr>
              <a:t>Defines multiple .get(foo) functions, where foo is a query on a/many indicator(s) from the World Bank dataset </a:t>
            </a:r>
          </a:p>
          <a:p>
            <a:pPr marL="914400" lvl="1"/>
            <a:r>
              <a:rPr lang="en-US" dirty="0">
                <a:cs typeface="Calibri"/>
              </a:rPr>
              <a:t>·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population_indicators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 = 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api.get_indicators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(search="population") 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Pros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Single method calls to do the equivalent of multiple API requests, makes for much more readable and repeatable code</a:t>
            </a:r>
          </a:p>
          <a:p>
            <a:pPr lvl="1"/>
            <a:r>
              <a:rPr lang="en-US" dirty="0">
                <a:cs typeface="Calibri"/>
              </a:rPr>
              <a:t>Supports both ISO 1366 alpha-2 and alpha-3 country codes. Most standard API wrapper libraries only support alpha-3 ISO codes. i.e. </a:t>
            </a:r>
            <a:r>
              <a:rPr lang="en-US" dirty="0" err="1">
                <a:cs typeface="Calibri"/>
              </a:rPr>
              <a:t>wbpy</a:t>
            </a:r>
            <a:r>
              <a:rPr lang="en-US" dirty="0">
                <a:cs typeface="Calibri"/>
              </a:rPr>
              <a:t> supports 'legacy format' regarding the ISO-3166 standard </a:t>
            </a:r>
          </a:p>
          <a:p>
            <a:pPr lvl="2"/>
            <a:r>
              <a:rPr lang="en-US" dirty="0">
                <a:cs typeface="Calibri"/>
              </a:rPr>
              <a:t> This support of arbitrary inputs would be helpful if say, Sally is elderly and used to the ancient format! </a:t>
            </a:r>
          </a:p>
          <a:p>
            <a:pPr lvl="1"/>
            <a:r>
              <a:rPr lang="en-US" dirty="0">
                <a:cs typeface="Calibri"/>
              </a:rPr>
              <a:t>Automatically fills in missing dates within a queried time interval (if necessary)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87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2754067-A3C2-42FC-9BC4-D03F8EEC2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619" y="402267"/>
            <a:ext cx="9107816" cy="58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2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20E6-B5CA-4133-92B8-85150DEA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Climate Data: Scripps Institute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9C7C2-6202-4D26-AA34-CE3EDB9F37C1}"/>
              </a:ext>
            </a:extLst>
          </p:cNvPr>
          <p:cNvSpPr txBox="1"/>
          <p:nvPr/>
        </p:nvSpPr>
        <p:spPr>
          <a:xfrm>
            <a:off x="842512" y="1769853"/>
            <a:ext cx="10420708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Original project design: incorporate auxiliary climate data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Latest climate buzzwords: </a:t>
            </a:r>
          </a:p>
          <a:p>
            <a:pPr lvl="1" indent="-285750">
              <a:buFont typeface="Arial"/>
              <a:buChar char="•"/>
            </a:pPr>
            <a:r>
              <a:rPr lang="en-US" sz="2400" dirty="0">
                <a:cs typeface="Calibri"/>
              </a:rPr>
              <a:t>Global warming </a:t>
            </a:r>
          </a:p>
          <a:p>
            <a:pPr lvl="1" indent="-285750">
              <a:buFont typeface="Arial"/>
              <a:buChar char="•"/>
            </a:pPr>
            <a:r>
              <a:rPr lang="en-US" sz="2400" dirty="0">
                <a:cs typeface="Calibri"/>
              </a:rPr>
              <a:t>CO2 emissions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Not assuming any bias or political slant here, but...still...</a:t>
            </a:r>
          </a:p>
          <a:p>
            <a:pPr lvl="2" indent="-285750">
              <a:buFont typeface="Arial"/>
              <a:buChar char="•"/>
            </a:pPr>
            <a:r>
              <a:rPr lang="en-US" sz="2400" dirty="0">
                <a:cs typeface="Calibri"/>
              </a:rPr>
              <a:t>Exploratory data analysis </a:t>
            </a:r>
          </a:p>
          <a:p>
            <a:pPr lvl="1" indent="-285750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29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B5CC-573F-41FF-8ECC-DAD7087C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Climate Data: Scripps Institute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1FBF-5C8B-469E-ABB9-A6AB64BB8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7223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The Scripps Institute for Oceanography is a heralded forum for carbon dioxide research. </a:t>
            </a:r>
          </a:p>
          <a:p>
            <a:r>
              <a:rPr lang="en-US" dirty="0">
                <a:cs typeface="Calibri"/>
              </a:rPr>
              <a:t>Founder, Charles Keeling, is considered by many to first have alerted the world to the potential risks of greenhouse gas emissions.</a:t>
            </a:r>
          </a:p>
          <a:p>
            <a:r>
              <a:rPr lang="en-US" dirty="0">
                <a:cs typeface="Calibri"/>
              </a:rPr>
              <a:t>Scripps has several sampling stations in the western hemisphere to gather CO2 data in parts per million</a:t>
            </a:r>
            <a:endParaRPr lang="en-US" dirty="0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9FEDABD0-61A3-4911-9B32-5D2E5D7D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271" y="1426992"/>
            <a:ext cx="5819954" cy="501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9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D09D32ED-F46C-4426-B7EF-254327FBF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749" y="747322"/>
            <a:ext cx="5899484" cy="5228358"/>
          </a:xfrm>
          <a:prstGeom prst="rect">
            <a:avLst/>
          </a:prstGeom>
        </p:spPr>
      </p:pic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69229F8-A4CB-4C2C-A4B5-8A3BD602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91" y="742417"/>
            <a:ext cx="5690558" cy="525814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EAF954-68F0-4E69-8F00-5319FA23A53C}"/>
              </a:ext>
            </a:extLst>
          </p:cNvPr>
          <p:cNvCxnSpPr/>
          <p:nvPr/>
        </p:nvCxnSpPr>
        <p:spPr>
          <a:xfrm flipH="1">
            <a:off x="6323161" y="261668"/>
            <a:ext cx="34505" cy="607587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2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0F1B-3729-4047-B24A-48743384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Future Work: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Need Longer-Dated Climate &amp; Temperature Data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D68609-EC19-449E-8642-EA4D75DE0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3" y="1825625"/>
            <a:ext cx="773571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B6456-6863-4115-A1D0-7AAE601D71B5}"/>
              </a:ext>
            </a:extLst>
          </p:cNvPr>
          <p:cNvSpPr txBox="1"/>
          <p:nvPr/>
        </p:nvSpPr>
        <p:spPr>
          <a:xfrm rot="16200000">
            <a:off x="483078" y="381223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Temperature Proxy</a:t>
            </a:r>
            <a:endParaRPr lang="en-US" b="1" u="sng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1FE04-1C83-4D8B-8BE5-9F93138A9DFA}"/>
              </a:ext>
            </a:extLst>
          </p:cNvPr>
          <p:cNvSpPr txBox="1"/>
          <p:nvPr/>
        </p:nvSpPr>
        <p:spPr>
          <a:xfrm>
            <a:off x="-163903" y="5795514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3"/>
              </a:rPr>
              <a:t>http://ice-age-ahead-iaa.ca/scrp-awake/laba027.htm</a:t>
            </a:r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CB6456-6863-4115-A1D0-7AAE601D71B5}"/>
              </a:ext>
            </a:extLst>
          </p:cNvPr>
          <p:cNvSpPr txBox="1"/>
          <p:nvPr/>
        </p:nvSpPr>
        <p:spPr>
          <a:xfrm rot="16200000">
            <a:off x="483078" y="381223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Temperature Proxy</a:t>
            </a:r>
            <a:endParaRPr lang="en-US" b="1" u="sng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1FE04-1C83-4D8B-8BE5-9F93138A9DFA}"/>
              </a:ext>
            </a:extLst>
          </p:cNvPr>
          <p:cNvSpPr txBox="1"/>
          <p:nvPr/>
        </p:nvSpPr>
        <p:spPr>
          <a:xfrm>
            <a:off x="-5752" y="5795513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https://en.wikipedia.org/wiki/Dansgaard–Oeschger_event</a:t>
            </a:r>
            <a:endParaRPr lang="en-US"/>
          </a:p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6585A-2CB8-4181-B0E0-C17F3F1D4841}"/>
              </a:ext>
            </a:extLst>
          </p:cNvPr>
          <p:cNvSpPr txBox="1"/>
          <p:nvPr/>
        </p:nvSpPr>
        <p:spPr>
          <a:xfrm>
            <a:off x="1978326" y="621245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Present</a:t>
            </a:r>
            <a:endParaRPr lang="en-US" b="1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C4BE67-5108-43EA-86FB-212E54F7C16B}"/>
              </a:ext>
            </a:extLst>
          </p:cNvPr>
          <p:cNvCxnSpPr/>
          <p:nvPr/>
        </p:nvCxnSpPr>
        <p:spPr>
          <a:xfrm flipV="1">
            <a:off x="4172307" y="6438180"/>
            <a:ext cx="5155720" cy="20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C54EAD-58CB-4263-AF5E-2F1A5128EE2A}"/>
              </a:ext>
            </a:extLst>
          </p:cNvPr>
          <p:cNvSpPr txBox="1"/>
          <p:nvPr/>
        </p:nvSpPr>
        <p:spPr>
          <a:xfrm>
            <a:off x="8793193" y="621245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Prehistoric Age</a:t>
            </a:r>
            <a:endParaRPr lang="en-US" b="1" u="sng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BB54E-8AB7-46EE-B03C-FC8071E7583B}"/>
              </a:ext>
            </a:extLst>
          </p:cNvPr>
          <p:cNvSpPr txBox="1"/>
          <p:nvPr/>
        </p:nvSpPr>
        <p:spPr>
          <a:xfrm>
            <a:off x="396814" y="375249"/>
            <a:ext cx="11139576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Data does not go back far enough!!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What if......our current data is </a:t>
            </a:r>
            <a:r>
              <a:rPr lang="en-US" sz="2400" b="1" i="1" dirty="0">
                <a:cs typeface="Calibri"/>
              </a:rPr>
              <a:t>biased</a:t>
            </a:r>
            <a:r>
              <a:rPr lang="en-US" sz="2400" dirty="0">
                <a:cs typeface="Calibri"/>
              </a:rPr>
              <a:t> I.e. we are only sampling in an "upswing"</a:t>
            </a:r>
          </a:p>
          <a:p>
            <a:pPr algn="ctr"/>
            <a:endParaRPr lang="en-US" sz="2400" dirty="0">
              <a:cs typeface="Calibri"/>
            </a:endParaRPr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AF97CC-1827-4260-AD21-98577C213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3462" y="1250531"/>
            <a:ext cx="7487717" cy="495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5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Rahul's slides</vt:lpstr>
      <vt:lpstr>WorldBank Data</vt:lpstr>
      <vt:lpstr>Interfacing via 'wbpy' library</vt:lpstr>
      <vt:lpstr>PowerPoint Presentation</vt:lpstr>
      <vt:lpstr>Climate Data: Scripps Institute </vt:lpstr>
      <vt:lpstr>Climate Data: Scripps Institute </vt:lpstr>
      <vt:lpstr>PowerPoint Presentation</vt:lpstr>
      <vt:lpstr>Future Work:  Need Longer-Dated Climate &amp; Temperature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</cp:revision>
  <dcterms:created xsi:type="dcterms:W3CDTF">2012-07-27T01:16:44Z</dcterms:created>
  <dcterms:modified xsi:type="dcterms:W3CDTF">2018-05-28T05:11:23Z</dcterms:modified>
</cp:coreProperties>
</file>