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7" r:id="rId5"/>
    <p:sldId id="498" r:id="rId6"/>
    <p:sldId id="499" r:id="rId7"/>
    <p:sldId id="501" r:id="rId8"/>
    <p:sldId id="504" r:id="rId9"/>
    <p:sldId id="500" r:id="rId10"/>
    <p:sldId id="505" r:id="rId11"/>
    <p:sldId id="494" r:id="rId12"/>
    <p:sldId id="493" r:id="rId13"/>
    <p:sldId id="495" r:id="rId14"/>
    <p:sldId id="492" r:id="rId15"/>
    <p:sldId id="496" r:id="rId16"/>
    <p:sldId id="507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ncancan.wikispaces.com/Paroi+cellulaire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CAB2D419-677D-4319-B7DD-EFC804B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896" y="2843092"/>
            <a:ext cx="1440757" cy="1440757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F64A2D7C-A43C-47C0-8D9E-C1EE8932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102" y="3765176"/>
            <a:ext cx="270643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Beautiful</a:t>
            </a:r>
            <a:r>
              <a:rPr lang="en-US" sz="360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Soup</a:t>
            </a:r>
            <a:r>
              <a:rPr lang="en-US" sz="3600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Pandas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414143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5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dirty="0"/>
              <a:t>Pros</a:t>
            </a:r>
          </a:p>
          <a:p>
            <a:pPr lvl="1"/>
            <a:r>
              <a:rPr lang="en-US" sz="2600" dirty="0"/>
              <a:t>Included in Anaconda Python distribution</a:t>
            </a:r>
            <a:endParaRPr lang="en-US" sz="2600" dirty="0">
              <a:cs typeface="Calibri"/>
            </a:endParaRPr>
          </a:p>
          <a:p>
            <a:pPr lvl="1"/>
            <a:r>
              <a:rPr lang="en-US" sz="2600" dirty="0"/>
              <a:t>Simple and elegant; allows for granular control of web-parsing </a:t>
            </a:r>
            <a:endParaRPr lang="en-US" sz="2600" dirty="0">
              <a:cs typeface="Calibri"/>
            </a:endParaRPr>
          </a:p>
          <a:p>
            <a:pPr lvl="2"/>
            <a:r>
              <a:rPr lang="en-US" sz="2200" dirty="0">
                <a:latin typeface="Lucida Console"/>
                <a:cs typeface="Calibri"/>
              </a:rPr>
              <a:t>Find('tag', name='blah')</a:t>
            </a:r>
            <a:endParaRPr lang="en-US" sz="2200" dirty="0">
              <a:cs typeface="Calibri"/>
            </a:endParaRPr>
          </a:p>
          <a:p>
            <a:pPr lvl="1"/>
            <a:r>
              <a:rPr lang="en-US" sz="2600" dirty="0">
                <a:latin typeface="Calibri"/>
                <a:cs typeface="Calibri"/>
              </a:rPr>
              <a:t>Can navigate up, down and within a level of HTML tree easily</a:t>
            </a:r>
          </a:p>
          <a:p>
            <a:pPr lvl="2"/>
            <a:r>
              <a:rPr lang="en-US" sz="2200" dirty="0" err="1">
                <a:latin typeface="Lucida Console"/>
                <a:cs typeface="Calibri"/>
              </a:rPr>
              <a:t>Find_parent</a:t>
            </a:r>
            <a:r>
              <a:rPr lang="en-US" sz="2200" dirty="0">
                <a:latin typeface="Lucida Console"/>
                <a:cs typeface="Calibri"/>
              </a:rPr>
              <a:t>()</a:t>
            </a:r>
            <a:endParaRPr lang="en-US" sz="2200" dirty="0">
              <a:latin typeface="Calibri"/>
              <a:cs typeface="Calibri"/>
            </a:endParaRPr>
          </a:p>
          <a:p>
            <a:pPr lvl="2"/>
            <a:r>
              <a:rPr lang="en-US" sz="2200" dirty="0" err="1">
                <a:latin typeface="Lucida Console"/>
              </a:rPr>
              <a:t>Find_next_sibling</a:t>
            </a:r>
            <a:r>
              <a:rPr lang="en-US" sz="2200" dirty="0">
                <a:latin typeface="Lucida Console"/>
              </a:rPr>
              <a:t>()</a:t>
            </a:r>
          </a:p>
          <a:p>
            <a:pPr lvl="1"/>
            <a:r>
              <a:rPr lang="en-US" sz="2600" dirty="0"/>
              <a:t>Better integration with Pandas than requests</a:t>
            </a:r>
          </a:p>
          <a:p>
            <a:pPr lvl="2"/>
            <a:endParaRPr lang="en-US" sz="2200" dirty="0">
              <a:latin typeface="Lucida Console"/>
            </a:endParaRPr>
          </a:p>
          <a:p>
            <a:r>
              <a:rPr lang="en-US" sz="3000" dirty="0"/>
              <a:t>Cons</a:t>
            </a:r>
          </a:p>
          <a:p>
            <a:pPr lvl="1"/>
            <a:r>
              <a:rPr lang="en-US" sz="2600" dirty="0"/>
              <a:t>Doesn't return a </a:t>
            </a:r>
            <a:r>
              <a:rPr lang="en-US" sz="2600" dirty="0" err="1"/>
              <a:t>DataFrame</a:t>
            </a:r>
            <a:endParaRPr lang="en-US" sz="2600" dirty="0"/>
          </a:p>
          <a:p>
            <a:pPr lvl="1"/>
            <a:r>
              <a:rPr lang="en-US" sz="2600" dirty="0"/>
              <a:t>Better suited for more complex web</a:t>
            </a:r>
            <a:r>
              <a:rPr lang="en-US" sz="2600" dirty="0">
                <a:cs typeface="Calibri"/>
              </a:rPr>
              <a:t> pages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soup = </a:t>
            </a:r>
            <a:r>
              <a:rPr lang="en-US" sz="2400" dirty="0" err="1">
                <a:latin typeface="Lucida Console" panose="020B0609040504020204" pitchFamily="49" charset="0"/>
              </a:rPr>
              <a:t>BeautifulSoup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requests.get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url</a:t>
            </a:r>
            <a:r>
              <a:rPr lang="en-US" sz="2400" dirty="0">
                <a:latin typeface="Lucida Console" panose="020B0609040504020204" pitchFamily="49" charset="0"/>
              </a:rPr>
              <a:t>).content, parser='</a:t>
            </a:r>
            <a:r>
              <a:rPr lang="en-US" sz="2400" dirty="0" err="1">
                <a:latin typeface="Lucida Console" panose="020B0609040504020204" pitchFamily="49" charset="0"/>
              </a:rPr>
              <a:t>lxml</a:t>
            </a:r>
            <a:r>
              <a:rPr lang="en-US" sz="2400" dirty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790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A3F-2CC6-4309-AAA1-01BE4E4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B3F-8BB3-41B7-BBEE-6740CF9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pandas.read_csv</a:t>
            </a:r>
            <a:r>
              <a:rPr lang="en-US" dirty="0"/>
              <a:t> or </a:t>
            </a:r>
            <a:r>
              <a:rPr lang="en-US" dirty="0" err="1"/>
              <a:t>pandas.read_html</a:t>
            </a:r>
            <a:r>
              <a:rPr lang="en-US" dirty="0"/>
              <a:t> if applicable</a:t>
            </a:r>
          </a:p>
          <a:p>
            <a:r>
              <a:rPr lang="en-US" dirty="0"/>
              <a:t>Use requests + Beautiful Soup if needed</a:t>
            </a:r>
          </a:p>
          <a:p>
            <a:endParaRPr lang="en-US" dirty="0"/>
          </a:p>
          <a:p>
            <a:r>
              <a:rPr lang="en-US" dirty="0"/>
              <a:t>Other options were considers </a:t>
            </a:r>
          </a:p>
          <a:p>
            <a:pPr lvl="1"/>
            <a:r>
              <a:rPr lang="en-US" dirty="0"/>
              <a:t>Significantly more complex</a:t>
            </a:r>
          </a:p>
          <a:p>
            <a:pPr lvl="1"/>
            <a:r>
              <a:rPr lang="en-US" dirty="0"/>
              <a:t>Designed for client and server roles</a:t>
            </a:r>
          </a:p>
          <a:p>
            <a:pPr lvl="1"/>
            <a:r>
              <a:rPr lang="en-US" dirty="0"/>
              <a:t>Lower quality package</a:t>
            </a:r>
          </a:p>
        </p:txBody>
      </p:sp>
    </p:spTree>
    <p:extLst>
      <p:ext uri="{BB962C8B-B14F-4D97-AF65-F5344CB8AC3E}">
        <p14:creationId xmlns:p14="http://schemas.microsoft.com/office/powerpoint/2010/main" val="1155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04AB-6B95-46F3-B4B3-F854E324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0554" y="1571625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df = </a:t>
            </a:r>
            <a:r>
              <a:rPr lang="en-US" b="1" dirty="0" err="1">
                <a:latin typeface="Courier New"/>
                <a:cs typeface="Courier New"/>
              </a:rPr>
              <a:t>Pandas.read_html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 err="1">
                <a:latin typeface="Courier New"/>
                <a:cs typeface="Courier New"/>
              </a:rPr>
              <a:t>Pandas.read_html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Or you need to submit a token with your request?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Pandas.read_html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035" y="3483918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471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Courier New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curl BASH command</vt:lpstr>
      <vt:lpstr>Pandas Python Package</vt:lpstr>
      <vt:lpstr>Pandas Python Package</vt:lpstr>
      <vt:lpstr>Requests Python Package</vt:lpstr>
      <vt:lpstr>Requests Python Package</vt:lpstr>
      <vt:lpstr>BeautifulSoup Python Package</vt:lpstr>
      <vt:lpstr>Final Answer…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35</cp:revision>
  <dcterms:created xsi:type="dcterms:W3CDTF">2018-05-02T01:11:51Z</dcterms:created>
  <dcterms:modified xsi:type="dcterms:W3CDTF">2018-05-08T04:21:38Z</dcterms:modified>
</cp:coreProperties>
</file>