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2" r:id="rId5"/>
    <p:sldId id="490" r:id="rId6"/>
    <p:sldId id="465" r:id="rId7"/>
    <p:sldId id="467" r:id="rId8"/>
    <p:sldId id="473" r:id="rId9"/>
    <p:sldId id="4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ys-bio.org/wp-content/uploads/2015/01/introPythonAndSimulatio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Lucida Console" panose="020B0609040504020204" pitchFamily="49" charset="0"/>
              </a:rPr>
              <a:t>r = </a:t>
            </a:r>
            <a:r>
              <a:rPr lang="en-US" sz="2200" dirty="0" err="1">
                <a:latin typeface="Lucida Console" panose="020B0609040504020204" pitchFamily="49" charset="0"/>
              </a:rPr>
              <a:t>requests.get</a:t>
            </a:r>
            <a:r>
              <a:rPr lang="en-US" sz="2200" dirty="0">
                <a:latin typeface="Lucida Console" panose="020B0609040504020204" pitchFamily="49" charset="0"/>
              </a:rPr>
              <a:t>(</a:t>
            </a:r>
            <a:r>
              <a:rPr lang="en-US" sz="2200" dirty="0" err="1">
                <a:latin typeface="Lucida Console" panose="020B0609040504020204" pitchFamily="49" charset="0"/>
              </a:rPr>
              <a:t>base_url</a:t>
            </a:r>
            <a:r>
              <a:rPr lang="en-US" sz="2200" dirty="0">
                <a:latin typeface="Lucida Console" panose="020B0609040504020204" pitchFamily="49" charset="0"/>
              </a:rPr>
              <a:t> + </a:t>
            </a:r>
            <a:r>
              <a:rPr lang="en-US" sz="2200" dirty="0" err="1">
                <a:latin typeface="Lucida Console" panose="020B0609040504020204" pitchFamily="49" charset="0"/>
              </a:rPr>
              <a:t>end_point</a:t>
            </a:r>
            <a:r>
              <a:rPr lang="en-US" sz="2200" dirty="0">
                <a:latin typeface="Lucida Console" panose="020B0609040504020204" pitchFamily="49" charset="0"/>
              </a:rPr>
              <a:t>, headers={'token’: </a:t>
            </a:r>
            <a:r>
              <a:rPr lang="en-US" sz="2200" dirty="0" err="1">
                <a:latin typeface="Lucida Console" panose="020B0609040504020204" pitchFamily="49" charset="0"/>
              </a:rPr>
              <a:t>api_key</a:t>
            </a:r>
            <a:r>
              <a:rPr lang="en-US" sz="22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21486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346310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5B1074E-CDF6-4C7B-B5ED-04AC31B6CD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381000"/>
            <a:ext cx="8382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A Technology Review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i="1">
                <a:ea typeface="ＭＳ Ｐゴシック" panose="020B0600070205080204" pitchFamily="34" charset="-128"/>
                <a:hlinkClick r:id="rId2"/>
              </a:rPr>
              <a:t>Antimony </a:t>
            </a:r>
            <a:r>
              <a:rPr lang="en-US" altLang="en-US" i="1">
                <a:ea typeface="ＭＳ Ｐゴシック" panose="020B0600070205080204" pitchFamily="34" charset="-128"/>
              </a:rPr>
              <a:t>Package for Kinetics Modeling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4E56CA2-9F92-4ECB-810F-EC00A101EA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6002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Background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kinetics models to explore certain what-if questions in chemical systems.</a:t>
            </a:r>
          </a:p>
        </p:txBody>
      </p:sp>
    </p:spTree>
    <p:extLst>
      <p:ext uri="{BB962C8B-B14F-4D97-AF65-F5344CB8AC3E}">
        <p14:creationId xmlns:p14="http://schemas.microsoft.com/office/powerpoint/2010/main" val="3376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AFC336D3-EC20-42BA-8F57-F0B2F34D7B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Antimony</a:t>
            </a:r>
          </a:p>
        </p:txBody>
      </p:sp>
      <p:pic>
        <p:nvPicPr>
          <p:cNvPr id="37891" name="Picture 5" descr="Screen Shot 2016-02-15 at 3.38.31 PM.png">
            <a:extLst>
              <a:ext uri="{FF2B5EF4-FFF2-40B4-BE49-F238E27FC236}">
                <a16:creationId xmlns:a16="http://schemas.microsoft.com/office/drawing/2014/main" id="{F0961F2C-BC57-4796-BF73-3FB50BC9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5847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12B82-8F7D-4776-94F9-9B391B89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98688"/>
            <a:ext cx="3352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Kinetics model is a python string</a:t>
            </a:r>
          </a:p>
        </p:txBody>
      </p:sp>
      <p:pic>
        <p:nvPicPr>
          <p:cNvPr id="9" name="Picture 8" descr="Screen Shot 2016-02-15 at 3.43.30 PM.png">
            <a:extLst>
              <a:ext uri="{FF2B5EF4-FFF2-40B4-BE49-F238E27FC236}">
                <a16:creationId xmlns:a16="http://schemas.microsoft.com/office/drawing/2014/main" id="{690F099B-EA2C-4EE8-8195-BEB0186AF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3532188"/>
            <a:ext cx="4348162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430F0-24FA-4BD6-8907-AA565A0E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83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Perturbation of </a:t>
            </a:r>
            <a:r>
              <a:rPr lang="en-US" altLang="en-US" sz="3200" i="1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68529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EA04ED2-A6D2-41F6-BB08-193FAEA6D6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Assessment of Antimony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DF91-8DD6-4577-84A4-1A7258DB513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Appeal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Readable kinetics models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use python with Antimony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Exports to and imports from SBML (systems biology modeling language)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Poor support for the package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Scaling may be a problem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Requests Python Package</vt:lpstr>
      <vt:lpstr>Technology Review Template</vt:lpstr>
      <vt:lpstr>Technology Review Template</vt:lpstr>
      <vt:lpstr>Example of A Technology Review Antimony Package for Kinetics Modeling</vt:lpstr>
      <vt:lpstr>Using Antimony</vt:lpstr>
      <vt:lpstr>Assessment of Antimony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8</cp:revision>
  <dcterms:created xsi:type="dcterms:W3CDTF">2018-05-02T01:11:51Z</dcterms:created>
  <dcterms:modified xsi:type="dcterms:W3CDTF">2018-05-02T02:59:20Z</dcterms:modified>
</cp:coreProperties>
</file>