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489" r:id="rId3"/>
    <p:sldId id="491" r:id="rId4"/>
    <p:sldId id="492" r:id="rId5"/>
    <p:sldId id="490" r:id="rId6"/>
    <p:sldId id="465" r:id="rId7"/>
    <p:sldId id="467" r:id="rId8"/>
    <p:sldId id="473" r:id="rId9"/>
    <p:sldId id="4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6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76F4-C690-47B4-8D87-02211C49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6B54-5CB7-4996-9E6C-BF6DA7B8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848B-B25D-4E58-8371-5D4BBED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228C-4E62-455D-BB38-420BFA1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A676-9A54-4343-B074-6E50ADA0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D6D1-5F74-4924-8C50-644FAFDD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FA32-F09D-4DB6-BE08-D357C064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9563-5574-47A1-A5F7-CCD70383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4A52-01AA-42B9-90AE-11D586EA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F422-E938-460F-B535-47834CA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602D-7BC2-4D74-BEDB-1CB05F72E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F1D5-B8CB-4FA1-A522-0D83025B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DE70-BB8D-4286-B7DE-0C5D392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A5C6-166E-4B96-AE92-ABBB535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21FF-E15B-4BEA-B171-CB8946E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01-91BC-4793-A0BA-E1F7651E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1A4-06DD-4291-B231-1BB9F67E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E22E-A154-4602-A51E-3256D2E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05C1-EAB1-4290-930B-C608BCA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D57-4B53-42B5-86B9-33E5DAA1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94A2-1850-427F-B47A-8F2437D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ABA2-6E20-47AF-ABFF-4B7A8108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1BD-CF75-4FB3-B5A5-0A5F899C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E7D-2C70-4EA0-B4D1-1E91B2F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3F0A-55E1-4A9D-A1EF-2530E5C8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671A-47CC-4E60-9982-C558EC11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6576-A4F7-49D7-8473-70C5C508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7A496-9C50-49AD-BF48-57F11F0B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CD71-66A1-47B4-BBA2-D9E69C5B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5A43-588D-4E79-A670-18ADCE9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694A-B630-4E57-9776-1DE6D1E2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8D65-9A62-440B-BECE-249B3AAB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A1-C75F-4AF8-AA23-A5052A09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77877-BA74-4D1A-B759-524C165B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5C9E-82D0-41A2-918C-B5692EC0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0EC0-E0BD-463F-B5F2-7C700110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AED1-6347-4AE3-8AEF-2CA7AEF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28DFD-1E78-499B-AEF7-26711CA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A06E-4FFB-45FE-907D-090FC87C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EC3-5BA8-4BA4-BEA6-939F73C0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65BF8-DA9F-4C83-B183-B635EDC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F666-FC69-44AC-A832-4EE84CA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75B4-D935-4EDD-80B2-F38FD70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173F7-D717-43DE-94ED-F6836619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EC47E-2D14-4C9F-9013-8511E821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FE95-9695-4F68-A183-4D04DEEE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B55-C0A0-4198-8216-36DA0E48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2AD7-9C21-405C-B511-BCF3A191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B3DD-2D71-48A7-B944-33334F3C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AA2A-290B-4B70-8335-A7A6D6A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7185-BA55-4268-90F4-7B0A043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4986-D858-40EC-9DD0-FBE9B0A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1E5-0961-4D6B-B3AE-FCCB5AED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E172-BB5A-4DE5-9D25-113A7D663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16BE-601E-45EE-9908-0B05D669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CD9B-CD8C-408B-8B7A-F0D4153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0E182-9484-47BE-AA87-9062D9D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0F16-7783-45A1-9D10-486A19A0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F658-4380-4103-B512-66E303A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4-F03C-4515-B46E-73C9A56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8E85-8BAA-454D-BD86-277BA8B1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66E9-FFCC-4B83-8F1F-43649AB9B12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E4DD-BEEC-456B-9566-062A43FC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409F-D4A9-4FF8-8E5B-AAE03077E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ys-bio.org/wp-content/uploads/2015/01/introPythonAndSimulation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>
            <a:extLst>
              <a:ext uri="{FF2B5EF4-FFF2-40B4-BE49-F238E27FC236}">
                <a16:creationId xmlns:a16="http://schemas.microsoft.com/office/drawing/2014/main" id="{7753D425-4546-48DE-8A30-82BFD1E36D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6716" y="1152605"/>
            <a:ext cx="10665439" cy="26125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7200" dirty="0">
                <a:ea typeface="ＭＳ Ｐゴシック" panose="020B0600070205080204" pitchFamily="34" charset="-128"/>
              </a:rPr>
              <a:t>Degrees of Climate Change</a:t>
            </a:r>
            <a:br>
              <a:rPr lang="en-US" altLang="en-US" sz="7200" dirty="0">
                <a:ea typeface="ＭＳ Ｐゴシック" panose="020B0600070205080204" pitchFamily="34" charset="-128"/>
              </a:rPr>
            </a:br>
            <a:r>
              <a:rPr lang="en-US" altLang="en-US" sz="7200" dirty="0">
                <a:ea typeface="ＭＳ Ｐゴシック" panose="020B0600070205080204" pitchFamily="34" charset="-128"/>
              </a:rPr>
              <a:t>Technology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6573-7506-4503-8290-CE58D07F0424}"/>
              </a:ext>
            </a:extLst>
          </p:cNvPr>
          <p:cNvSpPr txBox="1"/>
          <p:nvPr/>
        </p:nvSpPr>
        <p:spPr>
          <a:xfrm>
            <a:off x="906716" y="4564316"/>
            <a:ext cx="921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 May 2018</a:t>
            </a:r>
          </a:p>
          <a:p>
            <a:endParaRPr lang="en-US" sz="2800" dirty="0"/>
          </a:p>
          <a:p>
            <a:r>
              <a:rPr lang="en-US" sz="2800" dirty="0"/>
              <a:t>Todd Schultz, Rahul </a:t>
            </a:r>
            <a:r>
              <a:rPr lang="en-US" sz="2800" dirty="0" err="1"/>
              <a:t>Birmiwal</a:t>
            </a:r>
            <a:r>
              <a:rPr lang="en-US" sz="2800" dirty="0"/>
              <a:t>, Abhishek Anand</a:t>
            </a:r>
          </a:p>
        </p:txBody>
      </p:sp>
    </p:spTree>
    <p:extLst>
      <p:ext uri="{BB962C8B-B14F-4D97-AF65-F5344CB8AC3E}">
        <p14:creationId xmlns:p14="http://schemas.microsoft.com/office/powerpoint/2010/main" val="366944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937-B488-4D1F-9E2A-2F1C0BB7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Sally the Scientist, Activist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08F2-3F96-4262-94D2-3303B284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about climate change</a:t>
            </a:r>
          </a:p>
          <a:p>
            <a:r>
              <a:rPr lang="en-US" dirty="0"/>
              <a:t>Self exploration</a:t>
            </a:r>
          </a:p>
          <a:p>
            <a:r>
              <a:rPr lang="en-US" dirty="0"/>
              <a:t>Novice with computer languages</a:t>
            </a:r>
          </a:p>
          <a:p>
            <a:r>
              <a:rPr lang="en-US" dirty="0"/>
              <a:t>Novice with web service technology</a:t>
            </a:r>
          </a:p>
          <a:p>
            <a:r>
              <a:rPr lang="en-US" dirty="0"/>
              <a:t>OS agnostic</a:t>
            </a:r>
          </a:p>
        </p:txBody>
      </p:sp>
    </p:spTree>
    <p:extLst>
      <p:ext uri="{BB962C8B-B14F-4D97-AF65-F5344CB8AC3E}">
        <p14:creationId xmlns:p14="http://schemas.microsoft.com/office/powerpoint/2010/main" val="241141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FC9C-A590-4DBB-8DFE-9BA74E96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E71F-E38A-449E-8C98-C9863DD8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Need: access and import climate change data from various agencies into a useful form inside an analysis platform,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Minimal install requirements</a:t>
            </a:r>
          </a:p>
          <a:p>
            <a:pPr lvl="1"/>
            <a:r>
              <a:rPr lang="en-US" dirty="0"/>
              <a:t>Available on </a:t>
            </a:r>
            <a:r>
              <a:rPr lang="en-US"/>
              <a:t>all major OSes</a:t>
            </a:r>
            <a:endParaRPr lang="en-US" dirty="0"/>
          </a:p>
          <a:p>
            <a:pPr lvl="1"/>
            <a:r>
              <a:rPr lang="en-US" dirty="0"/>
              <a:t>Simple command/functional interface</a:t>
            </a:r>
          </a:p>
          <a:p>
            <a:pPr lvl="1"/>
            <a:r>
              <a:rPr lang="en-US" dirty="0"/>
              <a:t>Able to interface with desired data 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DD46-C769-4F86-9CD3-E15B0F2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C19E-6E87-4B0E-862A-C77659B2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047"/>
            <a:ext cx="10515600" cy="3964828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Included in Anaconda Python distribution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7676-611A-4DE3-9F32-66D6A9E1C21F}"/>
              </a:ext>
            </a:extLst>
          </p:cNvPr>
          <p:cNvSpPr txBox="1"/>
          <p:nvPr/>
        </p:nvSpPr>
        <p:spPr>
          <a:xfrm>
            <a:off x="0" y="1690688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Lucida Console" panose="020B0609040504020204" pitchFamily="49" charset="0"/>
              </a:rPr>
              <a:t>r = </a:t>
            </a:r>
            <a:r>
              <a:rPr lang="en-US" sz="2200" dirty="0" err="1">
                <a:latin typeface="Lucida Console" panose="020B0609040504020204" pitchFamily="49" charset="0"/>
              </a:rPr>
              <a:t>requests.get</a:t>
            </a:r>
            <a:r>
              <a:rPr lang="en-US" sz="2200" dirty="0">
                <a:latin typeface="Lucida Console" panose="020B0609040504020204" pitchFamily="49" charset="0"/>
              </a:rPr>
              <a:t>(</a:t>
            </a:r>
            <a:r>
              <a:rPr lang="en-US" sz="2200" dirty="0" err="1">
                <a:latin typeface="Lucida Console" panose="020B0609040504020204" pitchFamily="49" charset="0"/>
              </a:rPr>
              <a:t>base_url</a:t>
            </a:r>
            <a:r>
              <a:rPr lang="en-US" sz="2200" dirty="0">
                <a:latin typeface="Lucida Console" panose="020B0609040504020204" pitchFamily="49" charset="0"/>
              </a:rPr>
              <a:t> + </a:t>
            </a:r>
            <a:r>
              <a:rPr lang="en-US" sz="2200" dirty="0" err="1">
                <a:latin typeface="Lucida Console" panose="020B0609040504020204" pitchFamily="49" charset="0"/>
              </a:rPr>
              <a:t>end_point</a:t>
            </a:r>
            <a:r>
              <a:rPr lang="en-US" sz="2200" dirty="0">
                <a:latin typeface="Lucida Console" panose="020B0609040504020204" pitchFamily="49" charset="0"/>
              </a:rPr>
              <a:t>, headers={'token’: </a:t>
            </a:r>
            <a:r>
              <a:rPr lang="en-US" sz="2200" dirty="0" err="1">
                <a:latin typeface="Lucida Console" panose="020B0609040504020204" pitchFamily="49" charset="0"/>
              </a:rPr>
              <a:t>api_key</a:t>
            </a:r>
            <a:r>
              <a:rPr lang="en-US" sz="2200" dirty="0">
                <a:latin typeface="Lucida Console" panose="020B06090405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6441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EBAB5C5-DC26-413A-84E5-DBC854FA320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Technology Review Template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4B13C7E9-59F9-4CE3-A6AA-A318C134F79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1430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Why technology reviews?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Determine if use a package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490B9D-85D1-4F66-BD8C-EA0C553D8244}"/>
              </a:ext>
            </a:extLst>
          </p:cNvPr>
          <p:cNvSpPr txBox="1">
            <a:spLocks/>
          </p:cNvSpPr>
          <p:nvPr/>
        </p:nvSpPr>
        <p:spPr>
          <a:xfrm>
            <a:off x="1981200" y="2514600"/>
            <a:ext cx="8229600" cy="320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/>
              <a:t>Background</a:t>
            </a:r>
          </a:p>
          <a:p>
            <a:pPr lvl="1">
              <a:defRPr/>
            </a:pPr>
            <a:r>
              <a:rPr lang="en-US" sz="2400" dirty="0"/>
              <a:t>Requirements that indicate a need for the proposed package</a:t>
            </a:r>
          </a:p>
          <a:p>
            <a:pPr>
              <a:defRPr/>
            </a:pPr>
            <a:r>
              <a:rPr lang="en-US" sz="2800" dirty="0"/>
              <a:t>Discuss</a:t>
            </a:r>
          </a:p>
          <a:p>
            <a:pPr lvl="1">
              <a:defRPr/>
            </a:pPr>
            <a:r>
              <a:rPr lang="en-US" sz="2400" dirty="0"/>
              <a:t>How the package works</a:t>
            </a:r>
          </a:p>
          <a:p>
            <a:pPr lvl="1">
              <a:defRPr/>
            </a:pPr>
            <a:r>
              <a:rPr lang="en-US" sz="2400" dirty="0"/>
              <a:t>Appeal of using the package</a:t>
            </a:r>
          </a:p>
          <a:p>
            <a:pPr lvl="1">
              <a:defRPr/>
            </a:pPr>
            <a:r>
              <a:rPr lang="en-US" sz="2400" dirty="0"/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214868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EBAB5C5-DC26-413A-84E5-DBC854FA320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Technology Review Template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4B13C7E9-59F9-4CE3-A6AA-A318C134F79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143000"/>
            <a:ext cx="8229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Why technology reviews?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Determine if use a package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490B9D-85D1-4F66-BD8C-EA0C553D8244}"/>
              </a:ext>
            </a:extLst>
          </p:cNvPr>
          <p:cNvSpPr txBox="1">
            <a:spLocks/>
          </p:cNvSpPr>
          <p:nvPr/>
        </p:nvSpPr>
        <p:spPr>
          <a:xfrm>
            <a:off x="1981200" y="2514600"/>
            <a:ext cx="8229600" cy="320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/>
              <a:t>Background</a:t>
            </a:r>
          </a:p>
          <a:p>
            <a:pPr lvl="1">
              <a:defRPr/>
            </a:pPr>
            <a:r>
              <a:rPr lang="en-US" sz="2400" dirty="0"/>
              <a:t>Requirements that indicate a need for the proposed package</a:t>
            </a:r>
          </a:p>
          <a:p>
            <a:pPr>
              <a:defRPr/>
            </a:pPr>
            <a:r>
              <a:rPr lang="en-US" sz="2800" dirty="0"/>
              <a:t>Discuss</a:t>
            </a:r>
          </a:p>
          <a:p>
            <a:pPr lvl="1">
              <a:defRPr/>
            </a:pPr>
            <a:r>
              <a:rPr lang="en-US" sz="2400" dirty="0"/>
              <a:t>How the package works</a:t>
            </a:r>
          </a:p>
          <a:p>
            <a:pPr lvl="1">
              <a:defRPr/>
            </a:pPr>
            <a:r>
              <a:rPr lang="en-US" sz="2400" dirty="0"/>
              <a:t>Appeal of using the package</a:t>
            </a:r>
          </a:p>
          <a:p>
            <a:pPr lvl="1">
              <a:defRPr/>
            </a:pPr>
            <a:r>
              <a:rPr lang="en-US" sz="2400" dirty="0"/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346310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95B1074E-CDF6-4C7B-B5ED-04AC31B6CD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28800" y="381000"/>
            <a:ext cx="8382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 of A Technology Review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i="1">
                <a:ea typeface="ＭＳ Ｐゴシック" panose="020B0600070205080204" pitchFamily="34" charset="-128"/>
                <a:hlinkClick r:id="rId2"/>
              </a:rPr>
              <a:t>Antimony </a:t>
            </a:r>
            <a:r>
              <a:rPr lang="en-US" altLang="en-US" i="1">
                <a:ea typeface="ＭＳ Ｐゴシック" panose="020B0600070205080204" pitchFamily="34" charset="-128"/>
              </a:rPr>
              <a:t>Package for Kinetics Modeling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84E56CA2-9F92-4ECB-810F-EC00A101EAC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6002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Background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Need kinetics models to explore certain what-if questions in chemical systems.</a:t>
            </a:r>
          </a:p>
        </p:txBody>
      </p:sp>
    </p:spTree>
    <p:extLst>
      <p:ext uri="{BB962C8B-B14F-4D97-AF65-F5344CB8AC3E}">
        <p14:creationId xmlns:p14="http://schemas.microsoft.com/office/powerpoint/2010/main" val="3376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AFC336D3-EC20-42BA-8F57-F0B2F34D7B8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Using Antimony</a:t>
            </a:r>
          </a:p>
        </p:txBody>
      </p:sp>
      <p:pic>
        <p:nvPicPr>
          <p:cNvPr id="37891" name="Picture 5" descr="Screen Shot 2016-02-15 at 3.38.31 PM.png">
            <a:extLst>
              <a:ext uri="{FF2B5EF4-FFF2-40B4-BE49-F238E27FC236}">
                <a16:creationId xmlns:a16="http://schemas.microsoft.com/office/drawing/2014/main" id="{F0961F2C-BC57-4796-BF73-3FB50BC9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45847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912B82-8F7D-4776-94F9-9B391B89A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198688"/>
            <a:ext cx="33528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/>
              <a:t>Kinetics model is a python string</a:t>
            </a:r>
          </a:p>
        </p:txBody>
      </p:sp>
      <p:pic>
        <p:nvPicPr>
          <p:cNvPr id="9" name="Picture 8" descr="Screen Shot 2016-02-15 at 3.43.30 PM.png">
            <a:extLst>
              <a:ext uri="{FF2B5EF4-FFF2-40B4-BE49-F238E27FC236}">
                <a16:creationId xmlns:a16="http://schemas.microsoft.com/office/drawing/2014/main" id="{690F099B-EA2C-4EE8-8195-BEB0186AF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3532188"/>
            <a:ext cx="4348162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1430F0-24FA-4BD6-8907-AA565A0E7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283200"/>
            <a:ext cx="388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/>
              <a:t>Perturbation of </a:t>
            </a:r>
            <a:r>
              <a:rPr lang="en-US" altLang="en-US" sz="3200" i="1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68529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BEA04ED2-A6D2-41F6-BB08-193FAEA6D6B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Assessment of Antimony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6DF91-8DD6-4577-84A4-1A7258DB513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Appeal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Readable kinetics models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use python with Antimony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Exports to and imports from SBML (systems biology modeling language)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Drawbacks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Poor support for the package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Scaling may be a problem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631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253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Lucida Console</vt:lpstr>
      <vt:lpstr>Office Theme</vt:lpstr>
      <vt:lpstr>Degrees of Climate Change Technology Review</vt:lpstr>
      <vt:lpstr>Sally the Scientist, Activist</vt:lpstr>
      <vt:lpstr>Web service technologies</vt:lpstr>
      <vt:lpstr>Requests Python Package</vt:lpstr>
      <vt:lpstr>Technology Review Template</vt:lpstr>
      <vt:lpstr>Technology Review Template</vt:lpstr>
      <vt:lpstr>Example of A Technology Review Antimony Package for Kinetics Modeling</vt:lpstr>
      <vt:lpstr>Using Antimony</vt:lpstr>
      <vt:lpstr>Assessment of Antimony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Review</dc:title>
  <dc:creator>Todd Schultz</dc:creator>
  <cp:lastModifiedBy>Todd Schultz</cp:lastModifiedBy>
  <cp:revision>9</cp:revision>
  <dcterms:created xsi:type="dcterms:W3CDTF">2018-05-02T01:11:51Z</dcterms:created>
  <dcterms:modified xsi:type="dcterms:W3CDTF">2018-05-02T03:26:55Z</dcterms:modified>
</cp:coreProperties>
</file>