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8BF-88A0-470F-B588-B1811E311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FF68F-AC84-4B32-8C81-55C1BF70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6BA7-93A4-43A7-9266-51A8D8C0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AEA4-324A-4304-9F25-9B8E1267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B99D-CE04-4929-8D48-13DF03AF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32B4-0F8F-47D1-B16B-4F8E9E40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481A-A9EF-4C31-AFAE-95C342D6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F11E-FA8E-468E-AA0D-C639360A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6A6B-96DE-4E70-A8F0-99EA790A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1F01-9828-42D1-A4A3-B8DC422E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1316D-547F-4906-971A-84D0CDB97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C757-657D-4F49-98C0-017FC344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5D53-4B38-42A7-A993-AFC3FD8D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2080-630A-4201-A112-DC34F634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9EAE-B786-4B71-8CDB-3372B30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161-C2FE-40CF-A186-83FC0C3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12CA-E78D-4E45-9C5A-F621B107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03C9-6B50-403D-896A-519DDFF1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27E8-50D8-4CCF-B3A4-76C7C202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042E-1754-4CB6-831E-9994816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F6F-BE92-45CB-9490-B428C859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1DD8-61E1-4E55-B875-032FE391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749C-5DF3-4A18-A508-67795DFA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9C16-AC36-4EFB-B43D-76427AE2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2FD8-1273-4C50-A464-975EEFE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22B-0C87-44D2-8409-FFF834E2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060E-672C-4D95-9889-1C3E06E2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0933-92B1-49DF-92C2-F6EF0D7E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F692E-D99F-4F4A-890B-F999B2DD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C4EF-0B9E-4E3E-A10B-55E65CCD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042B-A14E-4D79-9C38-7D6E3FE2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D466-EAA3-4B68-9D2E-C9BA6C6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7E72-4D7A-4666-AB8D-5258C882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6F6FB-57BA-4D53-9C2E-350A0D7C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81FF6-3279-4ED8-B41B-3DB97F84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31C03-E8FA-4E1C-B85C-3E6F0724F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B60A5-947A-4826-B281-5A5D927C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D8922-ABCE-42B6-87F3-BAF88C72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3D47-312B-4AEB-A861-4C0EFC29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9263-AEFA-4D8B-8C0A-E7B74A04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E6580-2F6C-47A3-B56D-0A99351F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2171-D067-4C84-9E6C-92B3B9B0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62340-37CA-4A42-9E86-9A571CD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649F-0A77-4E3F-BF50-57AD7E6B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3EE69-E332-43DC-8A82-5C04FA11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D9A7-4DB8-410F-AEBE-588EC54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5035-2A71-4FE5-9C32-B834E991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478E-5960-42DF-808C-1D3C2774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E130C-C0E8-41FD-A525-EE9DDD50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B2E8-BE90-4865-884F-CE54E083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D9F7-EEA5-401E-9128-D1CAD05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ADED4-EF2A-4587-AA73-01DD593C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757-AA2E-46A8-88C6-83C5913B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67230-6AE7-49AA-A2CC-A18441CC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C41F-9CCF-4BD2-B5EA-767D12A1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F9E3-DED6-41E7-A67D-5995CEC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B91E-A32F-4C03-AC0A-4CAC6485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859C-A0A5-4AFA-A292-94DBF2F7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457F8-87CE-4E13-BBF3-88493604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F8B1-03D1-4C5B-AEDB-F331B163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1326-2308-4782-BB17-37DA2029C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1549-C0CA-45BD-AAFE-966D7718772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EBD0-21DC-46FB-B362-BE81CC484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801B-0F61-425D-A6C8-C873435C4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CE37-C95B-4B55-B5E2-C5F4F871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2768-2408-462C-B79F-90C9BEB3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Pipeline for Environmental Noise Contamination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B7547-517B-4A2B-ACA7-1292C332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Todd Schultz, Sean Miller, Rahul </a:t>
            </a:r>
            <a:r>
              <a:rPr lang="en-US" dirty="0" err="1"/>
              <a:t>Birmiwal</a:t>
            </a:r>
            <a:endParaRPr lang="en-US" dirty="0"/>
          </a:p>
          <a:p>
            <a:endParaRPr lang="en-US" dirty="0"/>
          </a:p>
          <a:p>
            <a:r>
              <a:rPr lang="en-US" dirty="0"/>
              <a:t>28 Nov 2018</a:t>
            </a:r>
          </a:p>
        </p:txBody>
      </p:sp>
    </p:spTree>
    <p:extLst>
      <p:ext uri="{BB962C8B-B14F-4D97-AF65-F5344CB8AC3E}">
        <p14:creationId xmlns:p14="http://schemas.microsoft.com/office/powerpoint/2010/main" val="28776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566-0DC0-47B4-B494-D422DB7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450D-BC4A-4DA0-95A2-1B22A759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Available data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Preliminary insight</a:t>
            </a:r>
          </a:p>
          <a:p>
            <a:r>
              <a:rPr lang="en-US" dirty="0"/>
              <a:t>Feature options</a:t>
            </a:r>
          </a:p>
        </p:txBody>
      </p:sp>
    </p:spTree>
    <p:extLst>
      <p:ext uri="{BB962C8B-B14F-4D97-AF65-F5344CB8AC3E}">
        <p14:creationId xmlns:p14="http://schemas.microsoft.com/office/powerpoint/2010/main" val="511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B2C4-79FE-415A-B61A-B5484BDC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7F8F-B39B-4BAB-85FE-451CE88C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certification requires flyover noise measurement</a:t>
            </a:r>
          </a:p>
          <a:p>
            <a:r>
              <a:rPr lang="en-US" dirty="0"/>
              <a:t>Environmental noise contamination is costly</a:t>
            </a:r>
          </a:p>
          <a:p>
            <a:pPr lvl="1"/>
            <a:r>
              <a:rPr lang="en-US" dirty="0"/>
              <a:t>Adds time to repeat required conditions</a:t>
            </a:r>
          </a:p>
          <a:p>
            <a:pPr lvl="1"/>
            <a:r>
              <a:rPr lang="en-US" dirty="0"/>
              <a:t>Potential to fail certification</a:t>
            </a:r>
          </a:p>
          <a:p>
            <a:r>
              <a:rPr lang="en-US" dirty="0"/>
              <a:t>Source include</a:t>
            </a:r>
          </a:p>
          <a:p>
            <a:pPr lvl="1"/>
            <a:r>
              <a:rPr lang="en-US" dirty="0"/>
              <a:t>Bird chirps</a:t>
            </a:r>
          </a:p>
          <a:p>
            <a:pPr lvl="1"/>
            <a:r>
              <a:rPr lang="en-US" dirty="0"/>
              <a:t>Wildlife/livestock vocalizations</a:t>
            </a:r>
          </a:p>
          <a:p>
            <a:pPr lvl="1"/>
            <a:r>
              <a:rPr lang="en-US" dirty="0"/>
              <a:t>Traffic noise</a:t>
            </a:r>
          </a:p>
          <a:p>
            <a:r>
              <a:rPr lang="en-US" dirty="0"/>
              <a:t>Use 3 engineers for monitoring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0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323-3788-42AD-91F7-C1348BCD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EE69-9445-4896-A830-C169A3AA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automated environmental contamination detector based on acoustic signals</a:t>
            </a:r>
          </a:p>
          <a:p>
            <a:r>
              <a:rPr lang="en-US" dirty="0"/>
              <a:t>Feasibility study</a:t>
            </a:r>
          </a:p>
          <a:p>
            <a:pPr lvl="1"/>
            <a:r>
              <a:rPr lang="en-US" dirty="0"/>
              <a:t>Potential</a:t>
            </a:r>
          </a:p>
          <a:p>
            <a:pPr lvl="1"/>
            <a:r>
              <a:rPr lang="en-US" dirty="0"/>
              <a:t>Roughly best algorithm</a:t>
            </a:r>
          </a:p>
        </p:txBody>
      </p:sp>
    </p:spTree>
    <p:extLst>
      <p:ext uri="{BB962C8B-B14F-4D97-AF65-F5344CB8AC3E}">
        <p14:creationId xmlns:p14="http://schemas.microsoft.com/office/powerpoint/2010/main" val="309564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8A1-220E-4A93-9CA0-7E1E5B77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C74D-E315-4BB1-A2CA-A41DBB2F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67 professional recorded and labeled wave files</a:t>
            </a:r>
          </a:p>
          <a:p>
            <a:pPr lvl="1"/>
            <a:r>
              <a:rPr lang="en-US" dirty="0"/>
              <a:t>Totally over 500 MC</a:t>
            </a:r>
          </a:p>
          <a:p>
            <a:pPr lvl="1"/>
            <a:r>
              <a:rPr lang="en-US" dirty="0"/>
              <a:t>Includes aircraft noise, wildlife noise, and ambient</a:t>
            </a:r>
          </a:p>
          <a:p>
            <a:pPr lvl="1"/>
            <a:r>
              <a:rPr lang="en-US" dirty="0"/>
              <a:t>Pressure amplitudes have been normalized for public release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72EE5-4890-42EE-9615-A7C3631F3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178"/>
          <a:stretch/>
        </p:blipFill>
        <p:spPr>
          <a:xfrm>
            <a:off x="6624148" y="3304347"/>
            <a:ext cx="4632432" cy="339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1EDC6-05D1-4C77-B3DC-F4360C6F4C45}"/>
              </a:ext>
            </a:extLst>
          </p:cNvPr>
          <p:cNvSpPr txBox="1"/>
          <p:nvPr/>
        </p:nvSpPr>
        <p:spPr>
          <a:xfrm>
            <a:off x="10428890" y="6105149"/>
            <a:ext cx="18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plane8.wav</a:t>
            </a:r>
          </a:p>
          <a:p>
            <a:r>
              <a:rPr lang="en-US" dirty="0"/>
              <a:t>Jet aircraft</a:t>
            </a:r>
          </a:p>
        </p:txBody>
      </p:sp>
      <p:pic>
        <p:nvPicPr>
          <p:cNvPr id="7" name="Picture 6" descr="\\nelops-01\Noise\Airplane_Test\tests\TESTS 2017\2017-079 Flight Science -SeaTac Flyover &amp; ADS-B\4. Photos\SeaTac_Tyee_11102017\DSC_0216.JPG">
            <a:extLst>
              <a:ext uri="{FF2B5EF4-FFF2-40B4-BE49-F238E27FC236}">
                <a16:creationId xmlns:a16="http://schemas.microsoft.com/office/drawing/2014/main" id="{55D16C59-BB79-480B-A3C9-4BDBAE8B7CC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10676" r="13111" b="-604"/>
          <a:stretch/>
        </p:blipFill>
        <p:spPr bwMode="auto">
          <a:xfrm>
            <a:off x="624314" y="3742215"/>
            <a:ext cx="3474720" cy="3009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E0FBA-85C4-4341-B145-0541DF8BE349}"/>
              </a:ext>
            </a:extLst>
          </p:cNvPr>
          <p:cNvSpPr txBox="1"/>
          <p:nvPr/>
        </p:nvSpPr>
        <p:spPr>
          <a:xfrm>
            <a:off x="2364828" y="6131802"/>
            <a:ext cx="32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Microphone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67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AF34-7445-4AB5-A779-137C35F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2D81-2C31-4808-900A-FF4B62BA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 between classes</a:t>
            </a:r>
          </a:p>
          <a:p>
            <a:r>
              <a:rPr lang="en-US" dirty="0"/>
              <a:t>More clean aircraft signatures than contaminated</a:t>
            </a:r>
          </a:p>
          <a:p>
            <a:r>
              <a:rPr lang="en-US" dirty="0"/>
              <a:t>Public domain recordings for wildlife vocalizations exist</a:t>
            </a:r>
          </a:p>
          <a:p>
            <a:r>
              <a:rPr lang="en-US" dirty="0"/>
              <a:t>Superposition to create new, contaminated signal</a:t>
            </a:r>
          </a:p>
          <a:p>
            <a:pPr lvl="1"/>
            <a:r>
              <a:rPr lang="en-US" dirty="0"/>
              <a:t>Can use to test performance versus signal-to-noise ratio</a:t>
            </a:r>
          </a:p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Each signal will produce 50-100 blocks of features</a:t>
            </a:r>
          </a:p>
          <a:p>
            <a:pPr lvl="1"/>
            <a:r>
              <a:rPr lang="en-US" dirty="0"/>
              <a:t>Each block of features maybe 10-1,000’s of features</a:t>
            </a:r>
          </a:p>
        </p:txBody>
      </p:sp>
    </p:spTree>
    <p:extLst>
      <p:ext uri="{BB962C8B-B14F-4D97-AF65-F5344CB8AC3E}">
        <p14:creationId xmlns:p14="http://schemas.microsoft.com/office/powerpoint/2010/main" val="29766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E454-C0B8-4878-A920-1B1F814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3FF7-A588-4884-85B2-12FA730E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simple, build up experience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7B5B1-D9FE-4240-9162-F050B374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82" y="2291963"/>
            <a:ext cx="5187657" cy="38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0903-9E27-4FE6-BB91-5C31895A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A336-9267-46CD-A834-AF2F61D5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options available for feature generation</a:t>
            </a:r>
          </a:p>
          <a:p>
            <a:r>
              <a:rPr lang="en-US" dirty="0"/>
              <a:t>Octave band spectrum</a:t>
            </a:r>
          </a:p>
          <a:p>
            <a:r>
              <a:rPr lang="en-US" dirty="0" err="1"/>
              <a:t>Cepstrum</a:t>
            </a:r>
            <a:endParaRPr lang="en-US" dirty="0"/>
          </a:p>
          <a:p>
            <a:r>
              <a:rPr lang="en-US" dirty="0"/>
              <a:t>Short-time Fourier Transform</a:t>
            </a:r>
          </a:p>
          <a:p>
            <a:r>
              <a:rPr lang="en-US" dirty="0"/>
              <a:t>Wavelets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Pipeline for Environmental Noise Contamination Detector</vt:lpstr>
      <vt:lpstr>Outline</vt:lpstr>
      <vt:lpstr>Problem statement</vt:lpstr>
      <vt:lpstr>Proposal</vt:lpstr>
      <vt:lpstr>Available data</vt:lpstr>
      <vt:lpstr>Issues</vt:lpstr>
      <vt:lpstr>Preliminary insight</vt:lpstr>
      <vt:lpstr>Feature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for Environmental Noise Contamination Detector</dc:title>
  <dc:creator>Todd Schultz</dc:creator>
  <cp:lastModifiedBy>Todd Schultz</cp:lastModifiedBy>
  <cp:revision>6</cp:revision>
  <dcterms:created xsi:type="dcterms:W3CDTF">2018-11-11T04:37:12Z</dcterms:created>
  <dcterms:modified xsi:type="dcterms:W3CDTF">2018-11-11T05:44:17Z</dcterms:modified>
</cp:coreProperties>
</file>