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FF"/>
    <a:srgbClr val="33016F"/>
    <a:srgbClr val="CDF9C3"/>
    <a:srgbClr val="F4B184"/>
    <a:srgbClr val="191E28"/>
    <a:srgbClr val="EBF4FF"/>
    <a:srgbClr val="BDDBFF"/>
    <a:srgbClr val="97BCF7"/>
    <a:srgbClr val="3399FF"/>
    <a:srgbClr val="C2E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25" d="100"/>
          <a:sy n="25" d="100"/>
        </p:scale>
        <p:origin x="1320" y="2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3FC24-88DC-4CE4-A3C2-9F31CD4F9CE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192E-2A45-43CB-BFB6-76C005AAD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9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Purple Header Bar">
            <a:extLst>
              <a:ext uri="{FF2B5EF4-FFF2-40B4-BE49-F238E27FC236}">
                <a16:creationId xmlns:a16="http://schemas.microsoft.com/office/drawing/2014/main" id="{FB308520-BCA4-4923-9B44-A9CFC90D8BFF}"/>
              </a:ext>
            </a:extLst>
          </p:cNvPr>
          <p:cNvSpPr/>
          <p:nvPr/>
        </p:nvSpPr>
        <p:spPr>
          <a:xfrm>
            <a:off x="0" y="-31492"/>
            <a:ext cx="43891200" cy="2955578"/>
          </a:xfrm>
          <a:prstGeom prst="rect">
            <a:avLst/>
          </a:prstGeom>
          <a:solidFill>
            <a:srgbClr val="33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53724-530C-462C-82E1-B75A3253A9C6}"/>
              </a:ext>
            </a:extLst>
          </p:cNvPr>
          <p:cNvSpPr txBox="1"/>
          <p:nvPr/>
        </p:nvSpPr>
        <p:spPr>
          <a:xfrm>
            <a:off x="608870" y="261357"/>
            <a:ext cx="24288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Encode Sans Condensed Black" panose="00000A06000000000000" pitchFamily="2" charset="0"/>
                <a:cs typeface="Segoe UI Semibold" panose="020B0702040204020203" pitchFamily="34" charset="0"/>
              </a:rPr>
              <a:t>Environmental</a:t>
            </a:r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Encode Sans Condensed Black" panose="00000A06000000000000" pitchFamily="2" charset="0"/>
                <a:cs typeface="Segoe UI Semibold" panose="020B0702040204020203" pitchFamily="34" charset="0"/>
              </a:rPr>
              <a:t> Noise Contamination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26FCE-1042-4111-AC72-B72E2EE324AB}"/>
              </a:ext>
            </a:extLst>
          </p:cNvPr>
          <p:cNvSpPr txBox="1"/>
          <p:nvPr/>
        </p:nvSpPr>
        <p:spPr>
          <a:xfrm>
            <a:off x="619931" y="1854331"/>
            <a:ext cx="1240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Encode Sans Condensed ExtraBold" panose="00000906000000000000" pitchFamily="2" charset="0"/>
              </a:rPr>
              <a:t>Todd Schultz, Rahul Birmiwal, Sean Miller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CFA4B-D844-4D7E-A86E-D6A117043AA7}"/>
              </a:ext>
            </a:extLst>
          </p:cNvPr>
          <p:cNvSpPr txBox="1"/>
          <p:nvPr/>
        </p:nvSpPr>
        <p:spPr>
          <a:xfrm>
            <a:off x="914400" y="3657600"/>
            <a:ext cx="827722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8A9D9-AF04-4342-86DB-31AC1790BFA6}"/>
              </a:ext>
            </a:extLst>
          </p:cNvPr>
          <p:cNvSpPr txBox="1"/>
          <p:nvPr/>
        </p:nvSpPr>
        <p:spPr>
          <a:xfrm>
            <a:off x="910713" y="4457700"/>
            <a:ext cx="8277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tempus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maximus. In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Maecenas id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dictum,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libero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ligula mi pharetra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vitae convallis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magna.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ex.</a:t>
            </a:r>
          </a:p>
        </p:txBody>
      </p:sp>
      <p:pic>
        <p:nvPicPr>
          <p:cNvPr id="9" name="Picture 8" descr="White Block W">
            <a:extLst>
              <a:ext uri="{FF2B5EF4-FFF2-40B4-BE49-F238E27FC236}">
                <a16:creationId xmlns:a16="http://schemas.microsoft.com/office/drawing/2014/main" id="{B5B6BDE5-E753-4C19-BAFA-CE5C1106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0" y="247776"/>
            <a:ext cx="3743611" cy="2529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E8B18E-B3E7-4B27-91B2-ADF9300886BC}"/>
              </a:ext>
            </a:extLst>
          </p:cNvPr>
          <p:cNvSpPr txBox="1"/>
          <p:nvPr/>
        </p:nvSpPr>
        <p:spPr>
          <a:xfrm>
            <a:off x="921774" y="11604441"/>
            <a:ext cx="827722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B69CE-233C-42AB-81A7-B99D6FBD52A1}"/>
              </a:ext>
            </a:extLst>
          </p:cNvPr>
          <p:cNvSpPr txBox="1"/>
          <p:nvPr/>
        </p:nvSpPr>
        <p:spPr>
          <a:xfrm>
            <a:off x="918087" y="12404541"/>
            <a:ext cx="8277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tempus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maximus. In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Maecenas id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dictum,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libero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ligula mi pharetra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vitae convallis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magna.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ex.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E4BB7-8726-4693-B636-467330B3CE31}"/>
              </a:ext>
            </a:extLst>
          </p:cNvPr>
          <p:cNvSpPr txBox="1"/>
          <p:nvPr/>
        </p:nvSpPr>
        <p:spPr>
          <a:xfrm>
            <a:off x="34699575" y="3657600"/>
            <a:ext cx="827722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02A07-8FC0-4428-85DD-AC54AA97936A}"/>
              </a:ext>
            </a:extLst>
          </p:cNvPr>
          <p:cNvSpPr txBox="1"/>
          <p:nvPr/>
        </p:nvSpPr>
        <p:spPr>
          <a:xfrm>
            <a:off x="34695888" y="4457700"/>
            <a:ext cx="8277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tempus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maximus. In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Maecenas id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dictum,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libero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ligula mi pharetra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vitae convallis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magna.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ex.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7FB95-EB7C-4E10-A082-8D29C7319D2E}"/>
              </a:ext>
            </a:extLst>
          </p:cNvPr>
          <p:cNvSpPr txBox="1"/>
          <p:nvPr/>
        </p:nvSpPr>
        <p:spPr>
          <a:xfrm>
            <a:off x="34706949" y="11604441"/>
            <a:ext cx="827722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3A537-DA35-4C54-A541-47C00AD4203E}"/>
              </a:ext>
            </a:extLst>
          </p:cNvPr>
          <p:cNvSpPr txBox="1"/>
          <p:nvPr/>
        </p:nvSpPr>
        <p:spPr>
          <a:xfrm>
            <a:off x="34703262" y="12404541"/>
            <a:ext cx="8277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tempus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maximus. In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Maecenas id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dictum,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libero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ligula mi pharetra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vitae convallis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magna.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ex.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9A439-3811-4238-90EF-29D7DBC11EA2}"/>
              </a:ext>
            </a:extLst>
          </p:cNvPr>
          <p:cNvSpPr txBox="1"/>
          <p:nvPr/>
        </p:nvSpPr>
        <p:spPr>
          <a:xfrm>
            <a:off x="34706949" y="19731292"/>
            <a:ext cx="827722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Limitations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93144-0C38-491B-BBDF-75B7D09210DE}"/>
              </a:ext>
            </a:extLst>
          </p:cNvPr>
          <p:cNvSpPr txBox="1"/>
          <p:nvPr/>
        </p:nvSpPr>
        <p:spPr>
          <a:xfrm>
            <a:off x="34703262" y="20531392"/>
            <a:ext cx="8277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tempus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maximus. In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Maecenas id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dictum,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libero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ligula mi pharetra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vitae convallis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magna.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ex.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79DCF-45BE-4FD0-9B5C-298E102A4CF8}"/>
              </a:ext>
            </a:extLst>
          </p:cNvPr>
          <p:cNvSpPr txBox="1"/>
          <p:nvPr/>
        </p:nvSpPr>
        <p:spPr>
          <a:xfrm>
            <a:off x="921774" y="19706467"/>
            <a:ext cx="827722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CCA73-A480-4AB6-8114-A25146FF7D0B}"/>
              </a:ext>
            </a:extLst>
          </p:cNvPr>
          <p:cNvSpPr txBox="1"/>
          <p:nvPr/>
        </p:nvSpPr>
        <p:spPr>
          <a:xfrm>
            <a:off x="918087" y="20506567"/>
            <a:ext cx="82772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bibendum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Fusce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suscipit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tempus dolor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maximus. In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augue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Maecenas id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 dictum,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Curabitur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sollicitudin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Duis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libero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pretium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ligula mi pharetra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nunc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vitae convallis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justo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vitae magna.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Aliquam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ex.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4C779A-E0DA-404E-AC9F-CE4B02974793}"/>
              </a:ext>
            </a:extLst>
          </p:cNvPr>
          <p:cNvSpPr txBox="1"/>
          <p:nvPr/>
        </p:nvSpPr>
        <p:spPr>
          <a:xfrm>
            <a:off x="10515600" y="3657599"/>
            <a:ext cx="2282190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Broad Investigation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062249-7C6F-4D47-812D-682F4C5670B8}"/>
              </a:ext>
            </a:extLst>
          </p:cNvPr>
          <p:cNvSpPr txBox="1"/>
          <p:nvPr/>
        </p:nvSpPr>
        <p:spPr>
          <a:xfrm>
            <a:off x="10515600" y="13792200"/>
            <a:ext cx="22821900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Investigation Results</a:t>
            </a:r>
          </a:p>
        </p:txBody>
      </p:sp>
    </p:spTree>
    <p:extLst>
      <p:ext uri="{BB962C8B-B14F-4D97-AF65-F5344CB8AC3E}">
        <p14:creationId xmlns:p14="http://schemas.microsoft.com/office/powerpoint/2010/main" val="270227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715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Encode Sans Condensed Black</vt:lpstr>
      <vt:lpstr>Encode Sans Condensed ExtraBold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14</cp:revision>
  <dcterms:created xsi:type="dcterms:W3CDTF">2019-02-24T02:01:07Z</dcterms:created>
  <dcterms:modified xsi:type="dcterms:W3CDTF">2019-02-25T00:33:00Z</dcterms:modified>
</cp:coreProperties>
</file>