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375EC-1736-4FBE-AAD6-8B43B5C28312}" v="7" dt="2019-03-02T23:28:56.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811" y="110"/>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BAB375EC-1736-4FBE-AAD6-8B43B5C28312}"/>
    <pc:docChg chg="custSel modSld">
      <pc:chgData name="Todd Schultz" userId="ba2af144d448b369" providerId="LiveId" clId="{BAB375EC-1736-4FBE-AAD6-8B43B5C28312}" dt="2019-03-02T23:29:01.941" v="118" actId="1076"/>
      <pc:docMkLst>
        <pc:docMk/>
      </pc:docMkLst>
      <pc:sldChg chg="addSp delSp modSp setBg">
        <pc:chgData name="Todd Schultz" userId="ba2af144d448b369" providerId="LiveId" clId="{BAB375EC-1736-4FBE-AAD6-8B43B5C28312}" dt="2019-03-02T23:29:01.941" v="118"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3/2/2019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97031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1000273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8256954"/>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3341373541"/>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0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Logistic Regression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Boosted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Bagged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Linear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Quadratic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Cubic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Gaussian SVM </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Subspace KNN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Neural Net</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LSTM 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4" y="14710629"/>
            <a:ext cx="15035740" cy="3170099"/>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5 level, T=2s) - Bagged Trees</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overall with accuracy of 94.2%</a:t>
            </a: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4 level, T=2s) - Bagged Trees</a:t>
            </a:r>
          </a:p>
          <a:p>
            <a:pPr marL="914400" lvl="1" indent="-4572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Accuracy of 93.3% </a:t>
            </a:r>
          </a:p>
          <a:p>
            <a:pPr marL="514350" indent="-51435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Cepstral (26 feature T=2s) - Cubic SVM</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6"/>
          <a:stretch>
            <a:fillRect/>
          </a:stretch>
        </p:blipFill>
        <p:spPr>
          <a:xfrm>
            <a:off x="28830689" y="19266857"/>
            <a:ext cx="5187657" cy="6933801"/>
          </a:xfrm>
          <a:prstGeom prst="rect">
            <a:avLst/>
          </a:prstGeom>
        </p:spPr>
      </p:pic>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473864" y="19217667"/>
            <a:ext cx="5187657" cy="6933801"/>
          </a:xfrm>
          <a:prstGeom prst="rect">
            <a:avLst/>
          </a:prstGeom>
        </p:spPr>
      </p:pic>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8"/>
          <a:stretch>
            <a:fillRect/>
          </a:stretch>
        </p:blipFill>
        <p:spPr>
          <a:xfrm>
            <a:off x="16352018" y="19266857"/>
            <a:ext cx="5187657" cy="6933801"/>
          </a:xfrm>
          <a:prstGeom prst="rect">
            <a:avLst/>
          </a:prstGeom>
        </p:spPr>
      </p:pic>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1504</Words>
  <Application>Microsoft Office PowerPoint</Application>
  <PresentationFormat>Custom</PresentationFormat>
  <Paragraphs>434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Condensed Black</vt:lpstr>
      <vt:lpstr>Encode Sans Condensed ExtraBold</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38</cp:revision>
  <cp:lastPrinted>2019-02-26T02:43:06Z</cp:lastPrinted>
  <dcterms:created xsi:type="dcterms:W3CDTF">2019-02-24T02:01:07Z</dcterms:created>
  <dcterms:modified xsi:type="dcterms:W3CDTF">2019-03-02T23:29:05Z</dcterms:modified>
</cp:coreProperties>
</file>