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9FF"/>
    <a:srgbClr val="33016F"/>
    <a:srgbClr val="CDF9C3"/>
    <a:srgbClr val="F4B184"/>
    <a:srgbClr val="191E28"/>
    <a:srgbClr val="EBF4FF"/>
    <a:srgbClr val="BDDBFF"/>
    <a:srgbClr val="97BCF7"/>
    <a:srgbClr val="3399FF"/>
    <a:srgbClr val="C2ED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33" d="100"/>
          <a:sy n="33" d="100"/>
        </p:scale>
        <p:origin x="1926" y="300"/>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2/25/2019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E28"/>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Objective</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210113"/>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065859"/>
            <a:ext cx="10054713" cy="6555641"/>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699575" y="36576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695888" y="4457700"/>
            <a:ext cx="8277225" cy="4401205"/>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these models don’t perform well on classifying contamination signals that have not been seen before. We suggest that more data is provided to fully enumerate the possible contamination classes that would exist near the test site.</a:t>
            </a:r>
          </a:p>
        </p:txBody>
      </p:sp>
      <p:sp>
        <p:nvSpPr>
          <p:cNvPr id="14" name="TextBox 13">
            <a:extLst>
              <a:ext uri="{FF2B5EF4-FFF2-40B4-BE49-F238E27FC236}">
                <a16:creationId xmlns:a16="http://schemas.microsoft.com/office/drawing/2014/main" id="{25D7FB95-EB7C-4E10-A082-8D29C7319D2E}"/>
              </a:ext>
            </a:extLst>
          </p:cNvPr>
          <p:cNvSpPr txBox="1"/>
          <p:nvPr/>
        </p:nvSpPr>
        <p:spPr>
          <a:xfrm>
            <a:off x="34706949" y="1160444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3262" y="12404541"/>
            <a:ext cx="8277225" cy="6124754"/>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06949" y="19731292"/>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3262" y="20531392"/>
            <a:ext cx="8277225" cy="1384995"/>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might not be accurate when classifying new sources of contamination.</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540230"/>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579423"/>
            <a:ext cx="14643381" cy="8710077"/>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5943033"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5943033" y="14072881"/>
            <a:ext cx="173944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01979" y="27914025"/>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09407" y="28660865"/>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Dr. Megan Hazen</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University of Washington.</a:t>
            </a:r>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692739" y="4975563"/>
            <a:ext cx="5432961" cy="5693865"/>
          </a:xfrm>
          <a:prstGeom prst="rect">
            <a:avLst/>
          </a:prstGeom>
        </p:spPr>
      </p:pic>
      <p:sp>
        <p:nvSpPr>
          <p:cNvPr id="26" name="Rectangle 25">
            <a:extLst>
              <a:ext uri="{FF2B5EF4-FFF2-40B4-BE49-F238E27FC236}">
                <a16:creationId xmlns:a16="http://schemas.microsoft.com/office/drawing/2014/main" id="{69F36744-24FB-424F-A588-8892B27873B5}"/>
              </a:ext>
            </a:extLst>
          </p:cNvPr>
          <p:cNvSpPr/>
          <p:nvPr/>
        </p:nvSpPr>
        <p:spPr>
          <a:xfrm>
            <a:off x="11226018" y="13185343"/>
            <a:ext cx="3899682" cy="294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257221-7E83-44D5-BC01-74782253CBDE}"/>
              </a:ext>
            </a:extLst>
          </p:cNvPr>
          <p:cNvSpPr/>
          <p:nvPr/>
        </p:nvSpPr>
        <p:spPr>
          <a:xfrm>
            <a:off x="11226018" y="16580584"/>
            <a:ext cx="3899682" cy="294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TotalTime>
  <Words>614</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Condensed Black</vt:lpstr>
      <vt:lpstr>Encode Sans Condensed ExtraBold</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cp:lastModifiedBy>
  <cp:revision>28</cp:revision>
  <cp:lastPrinted>2019-02-26T02:43:06Z</cp:lastPrinted>
  <dcterms:created xsi:type="dcterms:W3CDTF">2019-02-24T02:01:07Z</dcterms:created>
  <dcterms:modified xsi:type="dcterms:W3CDTF">2019-02-26T04:08:06Z</dcterms:modified>
</cp:coreProperties>
</file>