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4"/>
    <a:srgbClr val="EBF4FF"/>
    <a:srgbClr val="BDDBFF"/>
    <a:srgbClr val="CDF9C3"/>
    <a:srgbClr val="97BCF7"/>
    <a:srgbClr val="3399FF"/>
    <a:srgbClr val="C2E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FC24-88DC-4CE4-A3C2-9F31CD4F9CE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53724-530C-462C-82E1-B75A3253A9C6}"/>
              </a:ext>
            </a:extLst>
          </p:cNvPr>
          <p:cNvSpPr txBox="1"/>
          <p:nvPr/>
        </p:nvSpPr>
        <p:spPr>
          <a:xfrm>
            <a:off x="9801225" y="554206"/>
            <a:ext cx="24288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Environmental Noise Contamination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26FCE-1042-4111-AC72-B72E2EE324AB}"/>
              </a:ext>
            </a:extLst>
          </p:cNvPr>
          <p:cNvSpPr txBox="1"/>
          <p:nvPr/>
        </p:nvSpPr>
        <p:spPr>
          <a:xfrm>
            <a:off x="15444788" y="2000756"/>
            <a:ext cx="11844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Todd Schultz, Rahul Birmiwal, Sean Miller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CFA4B-D844-4D7E-A86E-D6A117043AA7}"/>
              </a:ext>
            </a:extLst>
          </p:cNvPr>
          <p:cNvSpPr txBox="1"/>
          <p:nvPr/>
        </p:nvSpPr>
        <p:spPr>
          <a:xfrm>
            <a:off x="1743075" y="4257675"/>
            <a:ext cx="8915400" cy="584775"/>
          </a:xfrm>
          <a:prstGeom prst="rect">
            <a:avLst/>
          </a:prstGeom>
          <a:solidFill>
            <a:srgbClr val="F4B1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8A9D9-AF04-4342-86DB-31AC1790BFA6}"/>
              </a:ext>
            </a:extLst>
          </p:cNvPr>
          <p:cNvSpPr txBox="1"/>
          <p:nvPr/>
        </p:nvSpPr>
        <p:spPr>
          <a:xfrm>
            <a:off x="1743075" y="5017115"/>
            <a:ext cx="8915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Lorem ipsum dolor sit </a:t>
            </a:r>
            <a:r>
              <a:rPr lang="en-US" sz="2800" dirty="0" err="1"/>
              <a:t>amet</a:t>
            </a:r>
            <a:r>
              <a:rPr lang="en-US" sz="2800" dirty="0"/>
              <a:t>, </a:t>
            </a:r>
            <a:r>
              <a:rPr lang="en-US" sz="2800" dirty="0" err="1"/>
              <a:t>consectetur</a:t>
            </a:r>
            <a:r>
              <a:rPr lang="en-US" sz="2800" dirty="0"/>
              <a:t> </a:t>
            </a:r>
            <a:r>
              <a:rPr lang="en-US" sz="2800" dirty="0" err="1"/>
              <a:t>adipiscing</a:t>
            </a:r>
            <a:r>
              <a:rPr lang="en-US" sz="2800" dirty="0"/>
              <a:t> </a:t>
            </a:r>
            <a:r>
              <a:rPr lang="en-US" sz="2800" dirty="0" err="1"/>
              <a:t>elit</a:t>
            </a:r>
            <a:r>
              <a:rPr lang="en-US" sz="2800" dirty="0"/>
              <a:t>. </a:t>
            </a:r>
            <a:r>
              <a:rPr lang="en-US" sz="2800" dirty="0" err="1"/>
              <a:t>Curabitur</a:t>
            </a:r>
            <a:r>
              <a:rPr lang="en-US" sz="2800" dirty="0"/>
              <a:t> </a:t>
            </a:r>
            <a:r>
              <a:rPr lang="en-US" sz="2800" dirty="0" err="1"/>
              <a:t>sagittis</a:t>
            </a:r>
            <a:r>
              <a:rPr lang="en-US" sz="2800" dirty="0"/>
              <a:t>, </a:t>
            </a:r>
            <a:r>
              <a:rPr lang="en-US" sz="2800" dirty="0" err="1"/>
              <a:t>sapien</a:t>
            </a:r>
            <a:r>
              <a:rPr lang="en-US" sz="2800" dirty="0"/>
              <a:t> </a:t>
            </a:r>
            <a:r>
              <a:rPr lang="en-US" sz="2800" dirty="0" err="1"/>
              <a:t>nec</a:t>
            </a:r>
            <a:r>
              <a:rPr lang="en-US" sz="2800" dirty="0"/>
              <a:t> </a:t>
            </a:r>
            <a:r>
              <a:rPr lang="en-US" sz="2800" dirty="0" err="1"/>
              <a:t>bibendum</a:t>
            </a:r>
            <a:r>
              <a:rPr lang="en-US" sz="2800" dirty="0"/>
              <a:t> </a:t>
            </a:r>
            <a:r>
              <a:rPr lang="en-US" sz="2800" dirty="0" err="1"/>
              <a:t>sagittis</a:t>
            </a:r>
            <a:r>
              <a:rPr lang="en-US" sz="2800" dirty="0"/>
              <a:t>, </a:t>
            </a:r>
            <a:r>
              <a:rPr lang="en-US" sz="2800" dirty="0" err="1"/>
              <a:t>quam</a:t>
            </a:r>
            <a:r>
              <a:rPr lang="en-US" sz="2800" dirty="0"/>
              <a:t> nisi </a:t>
            </a:r>
            <a:r>
              <a:rPr lang="en-US" sz="2800" dirty="0" err="1"/>
              <a:t>fringilla</a:t>
            </a:r>
            <a:r>
              <a:rPr lang="en-US" sz="2800" dirty="0"/>
              <a:t> </a:t>
            </a:r>
            <a:r>
              <a:rPr lang="en-US" sz="2800" dirty="0" err="1"/>
              <a:t>velit</a:t>
            </a:r>
            <a:r>
              <a:rPr lang="en-US" sz="2800" dirty="0"/>
              <a:t>, </a:t>
            </a:r>
            <a:r>
              <a:rPr lang="en-US" sz="2800" dirty="0" err="1"/>
              <a:t>eget</a:t>
            </a:r>
            <a:r>
              <a:rPr lang="en-US" sz="2800" dirty="0"/>
              <a:t> </a:t>
            </a:r>
            <a:r>
              <a:rPr lang="en-US" sz="2800" dirty="0" err="1"/>
              <a:t>suscipit</a:t>
            </a:r>
            <a:r>
              <a:rPr lang="en-US" sz="2800" dirty="0"/>
              <a:t> </a:t>
            </a:r>
            <a:r>
              <a:rPr lang="en-US" sz="2800" dirty="0" err="1"/>
              <a:t>nibh</a:t>
            </a:r>
            <a:r>
              <a:rPr lang="en-US" sz="2800" dirty="0"/>
              <a:t> </a:t>
            </a:r>
            <a:r>
              <a:rPr lang="en-US" sz="2800" dirty="0" err="1"/>
              <a:t>sapien</a:t>
            </a:r>
            <a:r>
              <a:rPr lang="en-US" sz="2800" dirty="0"/>
              <a:t> sit </a:t>
            </a:r>
            <a:r>
              <a:rPr lang="en-US" sz="2800" dirty="0" err="1"/>
              <a:t>amet</a:t>
            </a:r>
            <a:r>
              <a:rPr lang="en-US" sz="2800" dirty="0"/>
              <a:t> sem. </a:t>
            </a:r>
            <a:r>
              <a:rPr lang="en-US" sz="2800" dirty="0" err="1"/>
              <a:t>Fusce</a:t>
            </a:r>
            <a:r>
              <a:rPr lang="en-US" sz="2800" dirty="0"/>
              <a:t> </a:t>
            </a:r>
            <a:r>
              <a:rPr lang="en-US" sz="2800" dirty="0" err="1"/>
              <a:t>suscipit</a:t>
            </a:r>
            <a:r>
              <a:rPr lang="en-US" sz="2800" dirty="0"/>
              <a:t> tempus dolor sit </a:t>
            </a:r>
            <a:r>
              <a:rPr lang="en-US" sz="2800" dirty="0" err="1"/>
              <a:t>amet</a:t>
            </a:r>
            <a:r>
              <a:rPr lang="en-US" sz="2800" dirty="0"/>
              <a:t> maximus. In </a:t>
            </a:r>
            <a:r>
              <a:rPr lang="en-US" sz="2800" dirty="0" err="1"/>
              <a:t>quis</a:t>
            </a:r>
            <a:r>
              <a:rPr lang="en-US" sz="2800" dirty="0"/>
              <a:t> </a:t>
            </a:r>
            <a:r>
              <a:rPr lang="en-US" sz="2800" dirty="0" err="1"/>
              <a:t>felis</a:t>
            </a:r>
            <a:r>
              <a:rPr lang="en-US" sz="2800" dirty="0"/>
              <a:t> </a:t>
            </a:r>
            <a:r>
              <a:rPr lang="en-US" sz="2800" dirty="0" err="1"/>
              <a:t>mattis</a:t>
            </a:r>
            <a:r>
              <a:rPr lang="en-US" sz="2800" dirty="0"/>
              <a:t>, </a:t>
            </a:r>
            <a:r>
              <a:rPr lang="en-US" sz="2800" dirty="0" err="1"/>
              <a:t>facilisis</a:t>
            </a:r>
            <a:r>
              <a:rPr lang="en-US" sz="2800" dirty="0"/>
              <a:t> nisi </a:t>
            </a:r>
            <a:r>
              <a:rPr lang="en-US" sz="2800" dirty="0" err="1"/>
              <a:t>quis</a:t>
            </a:r>
            <a:r>
              <a:rPr lang="en-US" sz="2800" dirty="0"/>
              <a:t>, </a:t>
            </a:r>
            <a:r>
              <a:rPr lang="en-US" sz="2800" dirty="0" err="1"/>
              <a:t>faucibus</a:t>
            </a:r>
            <a:r>
              <a:rPr lang="en-US" sz="2800" dirty="0"/>
              <a:t> ante. </a:t>
            </a:r>
            <a:r>
              <a:rPr lang="en-US" sz="2800" dirty="0" err="1"/>
              <a:t>Aenean</a:t>
            </a:r>
            <a:r>
              <a:rPr lang="en-US" sz="2800" dirty="0"/>
              <a:t> </a:t>
            </a:r>
            <a:r>
              <a:rPr lang="en-US" sz="2800" dirty="0" err="1"/>
              <a:t>eu</a:t>
            </a:r>
            <a:r>
              <a:rPr lang="en-US" sz="2800" dirty="0"/>
              <a:t> </a:t>
            </a:r>
            <a:r>
              <a:rPr lang="en-US" sz="2800" dirty="0" err="1"/>
              <a:t>velit</a:t>
            </a:r>
            <a:r>
              <a:rPr lang="en-US" sz="2800" dirty="0"/>
              <a:t> </a:t>
            </a:r>
            <a:r>
              <a:rPr lang="en-US" sz="2800" dirty="0" err="1"/>
              <a:t>augue</a:t>
            </a:r>
            <a:r>
              <a:rPr lang="en-US" sz="2800" dirty="0"/>
              <a:t>. Maecenas id </a:t>
            </a:r>
            <a:r>
              <a:rPr lang="en-US" sz="2800" dirty="0" err="1"/>
              <a:t>luctus</a:t>
            </a:r>
            <a:r>
              <a:rPr lang="en-US" sz="2800" dirty="0"/>
              <a:t> </a:t>
            </a:r>
            <a:r>
              <a:rPr lang="en-US" sz="2800" dirty="0" err="1"/>
              <a:t>velit</a:t>
            </a:r>
            <a:r>
              <a:rPr lang="en-US" sz="2800" dirty="0"/>
              <a:t>, a </a:t>
            </a:r>
            <a:r>
              <a:rPr lang="en-US" sz="2800" dirty="0" err="1"/>
              <a:t>iaculis</a:t>
            </a:r>
            <a:r>
              <a:rPr lang="en-US" sz="2800" dirty="0"/>
              <a:t> </a:t>
            </a:r>
            <a:r>
              <a:rPr lang="en-US" sz="2800" dirty="0" err="1"/>
              <a:t>purus</a:t>
            </a:r>
            <a:r>
              <a:rPr lang="en-US" sz="2800" dirty="0"/>
              <a:t>. Duis </a:t>
            </a:r>
            <a:r>
              <a:rPr lang="en-US" sz="2800" dirty="0" err="1"/>
              <a:t>nec</a:t>
            </a:r>
            <a:r>
              <a:rPr lang="en-US" sz="2800" dirty="0"/>
              <a:t> libero dictum, </a:t>
            </a:r>
            <a:r>
              <a:rPr lang="en-US" sz="2800" dirty="0" err="1"/>
              <a:t>luctus</a:t>
            </a:r>
            <a:r>
              <a:rPr lang="en-US" sz="2800" dirty="0"/>
              <a:t> </a:t>
            </a:r>
            <a:r>
              <a:rPr lang="en-US" sz="2800" dirty="0" err="1"/>
              <a:t>nulla</a:t>
            </a:r>
            <a:r>
              <a:rPr lang="en-US" sz="2800" dirty="0"/>
              <a:t> </a:t>
            </a:r>
            <a:r>
              <a:rPr lang="en-US" sz="2800" dirty="0" err="1"/>
              <a:t>eget</a:t>
            </a:r>
            <a:r>
              <a:rPr lang="en-US" sz="2800" dirty="0"/>
              <a:t>, </a:t>
            </a:r>
            <a:r>
              <a:rPr lang="en-US" sz="2800" dirty="0" err="1"/>
              <a:t>mattis</a:t>
            </a:r>
            <a:r>
              <a:rPr lang="en-US" sz="2800" dirty="0"/>
              <a:t> ante. </a:t>
            </a:r>
            <a:r>
              <a:rPr lang="en-US" sz="2800" dirty="0" err="1"/>
              <a:t>Curabitur</a:t>
            </a:r>
            <a:r>
              <a:rPr lang="en-US" sz="2800" dirty="0"/>
              <a:t> </a:t>
            </a:r>
            <a:r>
              <a:rPr lang="en-US" sz="2800" dirty="0" err="1"/>
              <a:t>sollicitudin</a:t>
            </a:r>
            <a:r>
              <a:rPr lang="en-US" sz="2800" dirty="0"/>
              <a:t> </a:t>
            </a:r>
            <a:r>
              <a:rPr lang="en-US" sz="2800" dirty="0" err="1"/>
              <a:t>nisl</a:t>
            </a:r>
            <a:r>
              <a:rPr lang="en-US" sz="2800" dirty="0"/>
              <a:t> </a:t>
            </a:r>
            <a:r>
              <a:rPr lang="en-US" sz="2800" dirty="0" err="1"/>
              <a:t>nunc</a:t>
            </a:r>
            <a:r>
              <a:rPr lang="en-US" sz="2800" dirty="0"/>
              <a:t>, sit </a:t>
            </a:r>
            <a:r>
              <a:rPr lang="en-US" sz="2800" dirty="0" err="1"/>
              <a:t>amet</a:t>
            </a:r>
            <a:r>
              <a:rPr lang="en-US" sz="2800" dirty="0"/>
              <a:t> </a:t>
            </a:r>
            <a:r>
              <a:rPr lang="en-US" sz="2800" dirty="0" err="1"/>
              <a:t>eleifend</a:t>
            </a:r>
            <a:r>
              <a:rPr lang="en-US" sz="2800" dirty="0"/>
              <a:t> ipsum </a:t>
            </a:r>
            <a:r>
              <a:rPr lang="en-US" sz="2800" dirty="0" err="1"/>
              <a:t>pellentesque</a:t>
            </a:r>
            <a:r>
              <a:rPr lang="en-US" sz="2800" dirty="0"/>
              <a:t> sit </a:t>
            </a:r>
            <a:r>
              <a:rPr lang="en-US" sz="2800" dirty="0" err="1"/>
              <a:t>amet</a:t>
            </a:r>
            <a:r>
              <a:rPr lang="en-US" sz="2800" dirty="0"/>
              <a:t>. Duis </a:t>
            </a:r>
            <a:r>
              <a:rPr lang="en-US" sz="2800" dirty="0" err="1"/>
              <a:t>iaculis</a:t>
            </a:r>
            <a:r>
              <a:rPr lang="en-US" sz="2800" dirty="0"/>
              <a:t>, libero </a:t>
            </a:r>
            <a:r>
              <a:rPr lang="en-US" sz="2800" dirty="0" err="1"/>
              <a:t>imperdiet</a:t>
            </a:r>
            <a:r>
              <a:rPr lang="en-US" sz="2800" dirty="0"/>
              <a:t> </a:t>
            </a:r>
            <a:r>
              <a:rPr lang="en-US" sz="2800" dirty="0" err="1"/>
              <a:t>rutrum</a:t>
            </a:r>
            <a:r>
              <a:rPr lang="en-US" sz="2800" dirty="0"/>
              <a:t> </a:t>
            </a:r>
            <a:r>
              <a:rPr lang="en-US" sz="2800" dirty="0" err="1"/>
              <a:t>pretium</a:t>
            </a:r>
            <a:r>
              <a:rPr lang="en-US" sz="2800" dirty="0"/>
              <a:t>, ligula mi pharetra </a:t>
            </a:r>
            <a:r>
              <a:rPr lang="en-US" sz="2800" dirty="0" err="1"/>
              <a:t>nunc</a:t>
            </a:r>
            <a:r>
              <a:rPr lang="en-US" sz="2800" dirty="0"/>
              <a:t>, vitae convallis </a:t>
            </a:r>
            <a:r>
              <a:rPr lang="en-US" sz="2800" dirty="0" err="1"/>
              <a:t>sapien</a:t>
            </a:r>
            <a:r>
              <a:rPr lang="en-US" sz="2800" dirty="0"/>
              <a:t> </a:t>
            </a:r>
            <a:r>
              <a:rPr lang="en-US" sz="2800" dirty="0" err="1"/>
              <a:t>justo</a:t>
            </a:r>
            <a:r>
              <a:rPr lang="en-US" sz="2800" dirty="0"/>
              <a:t> vitae magna. </a:t>
            </a:r>
            <a:r>
              <a:rPr lang="en-US" sz="2800" dirty="0" err="1"/>
              <a:t>Aliquam</a:t>
            </a:r>
            <a:r>
              <a:rPr lang="en-US" sz="2800" dirty="0"/>
              <a:t> </a:t>
            </a:r>
            <a:r>
              <a:rPr lang="en-US" sz="2800" dirty="0" err="1"/>
              <a:t>eget</a:t>
            </a:r>
            <a:r>
              <a:rPr lang="en-US" sz="2800" dirty="0"/>
              <a:t> ante ex.</a:t>
            </a:r>
          </a:p>
        </p:txBody>
      </p:sp>
    </p:spTree>
    <p:extLst>
      <p:ext uri="{BB962C8B-B14F-4D97-AF65-F5344CB8AC3E}">
        <p14:creationId xmlns:p14="http://schemas.microsoft.com/office/powerpoint/2010/main" val="270227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3</cp:revision>
  <dcterms:created xsi:type="dcterms:W3CDTF">2019-02-24T02:01:07Z</dcterms:created>
  <dcterms:modified xsi:type="dcterms:W3CDTF">2019-02-24T02:23:33Z</dcterms:modified>
</cp:coreProperties>
</file>