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16F"/>
    <a:srgbClr val="CDF9C3"/>
    <a:srgbClr val="F4B184"/>
    <a:srgbClr val="191E28"/>
    <a:srgbClr val="EBF4FF"/>
    <a:srgbClr val="BDDBFF"/>
    <a:srgbClr val="97BCF7"/>
    <a:srgbClr val="3399FF"/>
    <a:srgbClr val="C2E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33" d="100"/>
          <a:sy n="33" d="100"/>
        </p:scale>
        <p:origin x="312" y="3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4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2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1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9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8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9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Purple Header Bar">
            <a:extLst>
              <a:ext uri="{FF2B5EF4-FFF2-40B4-BE49-F238E27FC236}">
                <a16:creationId xmlns:a16="http://schemas.microsoft.com/office/drawing/2014/main" id="{FB308520-BCA4-4923-9B44-A9CFC90D8BFF}"/>
              </a:ext>
            </a:extLst>
          </p:cNvPr>
          <p:cNvSpPr/>
          <p:nvPr/>
        </p:nvSpPr>
        <p:spPr>
          <a:xfrm>
            <a:off x="0" y="-31492"/>
            <a:ext cx="43891200" cy="2955578"/>
          </a:xfrm>
          <a:prstGeom prst="rect">
            <a:avLst/>
          </a:prstGeom>
          <a:solidFill>
            <a:srgbClr val="330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53724-530C-462C-82E1-B75A3253A9C6}"/>
              </a:ext>
            </a:extLst>
          </p:cNvPr>
          <p:cNvSpPr txBox="1"/>
          <p:nvPr/>
        </p:nvSpPr>
        <p:spPr>
          <a:xfrm>
            <a:off x="608870" y="261357"/>
            <a:ext cx="24288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Encode Sans Condensed Black" panose="00000A06000000000000" pitchFamily="2" charset="0"/>
                <a:cs typeface="Segoe UI Semibold" panose="020B0702040204020203" pitchFamily="34" charset="0"/>
              </a:rPr>
              <a:t>Environmental Noise Contamination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26FCE-1042-4111-AC72-B72E2EE324AB}"/>
              </a:ext>
            </a:extLst>
          </p:cNvPr>
          <p:cNvSpPr txBox="1"/>
          <p:nvPr/>
        </p:nvSpPr>
        <p:spPr>
          <a:xfrm>
            <a:off x="619931" y="1854331"/>
            <a:ext cx="1240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Encode Sans Condensed ExtraBold" panose="00000906000000000000" pitchFamily="2" charset="0"/>
              </a:rPr>
              <a:t>Todd Schultz, Rahul Birmiwal, Sean Miller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CFA4B-D844-4D7E-A86E-D6A117043AA7}"/>
              </a:ext>
            </a:extLst>
          </p:cNvPr>
          <p:cNvSpPr txBox="1"/>
          <p:nvPr/>
        </p:nvSpPr>
        <p:spPr>
          <a:xfrm>
            <a:off x="914400" y="3657600"/>
            <a:ext cx="8277225" cy="584775"/>
          </a:xfrm>
          <a:prstGeom prst="rect">
            <a:avLst/>
          </a:prstGeom>
          <a:gradFill>
            <a:gsLst>
              <a:gs pos="87000">
                <a:srgbClr val="0070C0"/>
              </a:gs>
              <a:gs pos="22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8A9D9-AF04-4342-86DB-31AC1790BFA6}"/>
              </a:ext>
            </a:extLst>
          </p:cNvPr>
          <p:cNvSpPr txBox="1"/>
          <p:nvPr/>
        </p:nvSpPr>
        <p:spPr>
          <a:xfrm>
            <a:off x="910713" y="4457700"/>
            <a:ext cx="82772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Curabitur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sagittis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bibendum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sagittis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quam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fringilla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sem.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tempus dolor sit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maximus. In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felis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faucibus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ante.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Aenean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Maecenas id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luctus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iaculis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purus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libero dictum,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luctus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ante.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Curabitur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sollicitudin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nisl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nunc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sit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eleifend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iaculis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libero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imperdiet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rutrum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pretium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ligula mi pharetra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nunc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vitae convallis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justo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magna.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 ex.</a:t>
            </a:r>
          </a:p>
        </p:txBody>
      </p:sp>
      <p:pic>
        <p:nvPicPr>
          <p:cNvPr id="9" name="Picture 8" descr="White Block W">
            <a:extLst>
              <a:ext uri="{FF2B5EF4-FFF2-40B4-BE49-F238E27FC236}">
                <a16:creationId xmlns:a16="http://schemas.microsoft.com/office/drawing/2014/main" id="{B5B6BDE5-E753-4C19-BAFA-CE5C11063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400" y="247776"/>
            <a:ext cx="3743611" cy="25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7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129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Encode Sans Condensed Black</vt:lpstr>
      <vt:lpstr>Encode Sans Condensed ExtraBold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</cp:lastModifiedBy>
  <cp:revision>8</cp:revision>
  <dcterms:created xsi:type="dcterms:W3CDTF">2019-02-24T02:01:07Z</dcterms:created>
  <dcterms:modified xsi:type="dcterms:W3CDTF">2019-02-24T21:23:02Z</dcterms:modified>
</cp:coreProperties>
</file>