
<file path=[Content_Types].xml><?xml version="1.0" encoding="utf-8"?>
<Types xmlns="http://schemas.openxmlformats.org/package/2006/content-types">
  <Default Extension="jpg&amp;ehk=9nY6AUFI5o94tk" ContentType="image/jpeg"/>
  <Default Extension="jpg&amp;ehk=uiu7QYFIVWAvSIIM" ContentType="image/jpeg"/>
  <Default Extension="jpeg" ContentType="image/jpeg"/>
  <Default Extension="rels" ContentType="application/vnd.openxmlformats-package.relationships+xml"/>
  <Default Extension="xml" ContentType="application/xml"/>
  <Default Extension="jpg&amp;ehk=bWDg4v9Agc7i2G3xSoTmiw&amp;r=0&amp;pid=OfficeInsert" ContentType="image/jpeg"/>
  <Default Extension="png&amp;ehk=P9eDNwVD1BMBYZejiEC9pg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0" autoAdjust="0"/>
    <p:restoredTop sz="94660"/>
  </p:normalViewPr>
  <p:slideViewPr>
    <p:cSldViewPr snapToGrid="0">
      <p:cViewPr varScale="1">
        <p:scale>
          <a:sx n="40" d="100"/>
          <a:sy n="40" d="100"/>
        </p:scale>
        <p:origin x="33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FE782-6D92-47B8-BFD4-119E6EE9E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D69BC-2F86-461F-B9F5-85F1C291E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39E6D-62CE-46BD-A25F-A4613FC7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D2D-8D60-4575-A0C8-E4E78A35FAE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9C8F1-B6A0-4CE5-A232-053CC7FC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3618A-0D20-40B6-8197-C1A69691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D19D-7448-4010-BC70-EA0400B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3813-4D67-4155-BFF4-330045D8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0118B-FDDD-4841-B3E5-FFB5F80D2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0E0A7-C878-47D1-A689-E6C351E9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D2D-8D60-4575-A0C8-E4E78A35FAE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189C-63B9-4C54-BB63-4569C5E0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E90F8-9B76-49D8-B360-FB3C124D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D19D-7448-4010-BC70-EA0400B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3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A72F3-387B-4AF7-8A89-5D0A4DB71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EB220-CD1B-4896-8AAE-A4FF9FF2E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60B68-2104-4E62-ABDB-395B490D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D2D-8D60-4575-A0C8-E4E78A35FAE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8AF96-BDF0-4206-A361-5EBC5788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A67AD-CDDE-4B36-94D3-6231DBA6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D19D-7448-4010-BC70-EA0400B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4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A89F3-0E4F-4659-9217-D41039399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046E-D1C0-49F4-9537-EC9950F19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7B38-5686-4190-BBB0-78AD06B6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D2D-8D60-4575-A0C8-E4E78A35FAE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BDCC5-D9A1-45D4-88EE-B01A3296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158FD-B937-450E-A17C-93E01F22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D19D-7448-4010-BC70-EA0400B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F2A8-9337-44F4-BF14-175DE2CA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83F15-8072-48A2-ADE6-94E142944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143AD-89C6-445B-8E4E-6ABA748E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D2D-8D60-4575-A0C8-E4E78A35FAE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517E5-5FE2-4BC6-89C6-0E2D1485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49AD9-E306-4D89-A2A6-3CA9AB2C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D19D-7448-4010-BC70-EA0400B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E64F-622C-4245-B6A5-0EED7A6A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97107-8DCF-4A84-B4B6-CBF846148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111E2-E5C4-4BE9-83B4-930A315A2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EAAF2-2644-4ADB-8FC2-701D8879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D2D-8D60-4575-A0C8-E4E78A35FAE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E37D0-A85B-45E2-B1AB-526459D1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7A0E-AEF3-48DA-A620-11771A07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D19D-7448-4010-BC70-EA0400B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2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DBC9-34AA-4252-BE0F-AAF37E63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FF1FC-8DF9-4960-8D04-C36FFBE38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2C35A-1A76-48ED-BDF6-46FE12785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7AB26A-A392-45D2-B41E-6AB7C7A3E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B0A7D-47D5-414F-BBD6-6617BEAFD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882F1-1B8F-4D83-8901-6F0F5FB1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D2D-8D60-4575-A0C8-E4E78A35FAE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59826-272B-44D2-83F1-867436F3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E411B-9ECF-498E-84C4-18DFB782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D19D-7448-4010-BC70-EA0400B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8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1AE2-8EF4-45F9-BB10-5C6CF076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2B9565-B30D-4D64-979A-D134EB0A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D2D-8D60-4575-A0C8-E4E78A35FAE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91BE8-2680-4B74-9992-E39B1AF9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C2DCB-FB4E-43A8-B0E4-EB70F8A7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D19D-7448-4010-BC70-EA0400B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2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CFCE5-EA0B-41B2-818B-2F24D498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D2D-8D60-4575-A0C8-E4E78A35FAE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86DEA-7AB6-443E-9197-708A3906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32CCF-AEDC-4D47-ADBC-48DFD789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D19D-7448-4010-BC70-EA0400B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4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7731-6D5A-4F8C-A752-491A17AC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5181B-6491-4638-B5AE-FCFBA1132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59087-2B9B-420D-BC65-176C23111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20893-00AD-480C-8170-DBCE388A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D2D-8D60-4575-A0C8-E4E78A35FAE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4D4A2-3CBC-470D-8606-B8D438E7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6F7CA-999F-4A5D-A785-F1AA79F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D19D-7448-4010-BC70-EA0400B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30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7A50-C7B4-4F66-84B7-02FBEC36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4599D-CF5F-4D8A-8E44-9CCA6398A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2F7DD-5A2A-49BA-8C10-8411D17F2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CCA63-F985-4C25-A0DE-44AC70D3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FD2D-8D60-4575-A0C8-E4E78A35FAE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B1398-7FFE-4763-9E6A-D0CBA698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27ABA-E582-4FA9-B425-93562FD6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6D19D-7448-4010-BC70-EA0400B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A59F8-2142-443D-B392-E971D99F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5972-DBF4-428A-96A4-0FF3738DC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98085-E2E6-4FF3-8AC1-9C206B245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8FD2D-8D60-4575-A0C8-E4E78A35FAE9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822E-BFD5-4A88-A638-315D4F64A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3F6B-1E3E-45AA-9E7F-0D724D400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6D19D-7448-4010-BC70-EA0400B76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&amp;ehk=P9eDNwVD1BMBYZejiEC9pg&amp;r=0&amp;pid=OfficeInsert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ellenoirmag.blogspot.com/2013/02/fearless-fridays-worry-less-accept-more.html" TargetMode="External"/><Relationship Id="rId2" Type="http://schemas.openxmlformats.org/officeDocument/2006/relationships/image" Target="../media/image3.jpg&amp;ehk=uiu7QYFIVWAvSIIM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reativecommons.org/licenses/by-nc-nd/3.0/" TargetMode="External"/><Relationship Id="rId4" Type="http://schemas.openxmlformats.org/officeDocument/2006/relationships/hyperlink" Target="https://creativecommons.org/licenses/by-nc-nd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usdot/flight-delay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New_York_City-04.jpg" TargetMode="External"/><Relationship Id="rId7" Type="http://schemas.openxmlformats.org/officeDocument/2006/relationships/hyperlink" Target="http://www.flickr.com/people/28536568@N0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2.0/deed.en" TargetMode="External"/><Relationship Id="rId5" Type="http://schemas.openxmlformats.org/officeDocument/2006/relationships/hyperlink" Target="https://en.wikipedia.org/wiki/en:Creative_Commons" TargetMode="Externa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GoldenGateBridge.jpg" TargetMode="External"/><Relationship Id="rId2" Type="http://schemas.openxmlformats.org/officeDocument/2006/relationships/image" Target="../media/image5.jpg&amp;ehk=bWDg4v9Agc7i2G3xSoTmiw&amp;r=0&amp;pid=OfficeInsert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2010-02-19_3000x2000_chicago_skyline.jpg" TargetMode="External"/><Relationship Id="rId2" Type="http://schemas.openxmlformats.org/officeDocument/2006/relationships/image" Target="../media/image6.jpg&amp;ehk=9nY6AUFI5o94tk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User:Jcrocker" TargetMode="External"/><Relationship Id="rId4" Type="http://schemas.openxmlformats.org/officeDocument/2006/relationships/hyperlink" Target="https://creativecommons.org/licenses/by-sa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E40843-D103-4184-AA35-054236A63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7626"/>
            <a:ext cx="3944942" cy="26003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86277F-DCE8-42E7-8A5A-D8EAE2F840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15 minutes or less!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5DE77-B44B-4866-9BC0-3DCFE6FF6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Todd Schultz, Ph.D.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AACA4-EFEF-4913-84B1-8CE3B27A3967}"/>
              </a:ext>
            </a:extLst>
          </p:cNvPr>
          <p:cNvSpPr txBox="1"/>
          <p:nvPr/>
        </p:nvSpPr>
        <p:spPr>
          <a:xfrm>
            <a:off x="8395855" y="6369481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CC:0 Public Domain Openclipart.org</a:t>
            </a:r>
          </a:p>
        </p:txBody>
      </p:sp>
    </p:spTree>
    <p:extLst>
      <p:ext uri="{BB962C8B-B14F-4D97-AF65-F5344CB8AC3E}">
        <p14:creationId xmlns:p14="http://schemas.microsoft.com/office/powerpoint/2010/main" val="206195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DD71-B618-445E-B7EF-A302D8B55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5E87E-D133-4DAA-8921-328FBF970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Only considered arrival airport</a:t>
            </a:r>
          </a:p>
          <a:p>
            <a:pPr lvl="1"/>
            <a:r>
              <a:rPr lang="en-US" dirty="0"/>
              <a:t>Data limited to 2015</a:t>
            </a:r>
          </a:p>
          <a:p>
            <a:pPr lvl="1"/>
            <a:endParaRPr lang="en-US" dirty="0"/>
          </a:p>
          <a:p>
            <a:r>
              <a:rPr lang="en-US" dirty="0"/>
              <a:t>Future work</a:t>
            </a:r>
          </a:p>
          <a:p>
            <a:pPr lvl="1"/>
            <a:r>
              <a:rPr lang="en-US" dirty="0"/>
              <a:t>Expanding to more cities</a:t>
            </a:r>
          </a:p>
          <a:p>
            <a:pPr lvl="1"/>
            <a:r>
              <a:rPr lang="en-US" dirty="0"/>
              <a:t>Increasing the data factors included in the analysis</a:t>
            </a:r>
          </a:p>
        </p:txBody>
      </p:sp>
    </p:spTree>
    <p:extLst>
      <p:ext uri="{BB962C8B-B14F-4D97-AF65-F5344CB8AC3E}">
        <p14:creationId xmlns:p14="http://schemas.microsoft.com/office/powerpoint/2010/main" val="234376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EC03-CF28-4C9A-AB34-1F19554D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EEC92-71A9-4CD9-8A25-24549149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Ph.D. Mechanical Engineering, University of Florida (2006)</a:t>
            </a:r>
          </a:p>
          <a:p>
            <a:r>
              <a:rPr lang="en-US" dirty="0"/>
              <a:t>Engineer/Data Analyst at Boeing Test &amp;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701D-30CC-4C72-BAC4-35D14FFD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ever traveled by airplane in the USA?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39D0F-EDD1-4FBF-987B-B9340E4DFCA3}"/>
              </a:ext>
            </a:extLst>
          </p:cNvPr>
          <p:cNvSpPr txBox="1"/>
          <p:nvPr/>
        </p:nvSpPr>
        <p:spPr>
          <a:xfrm>
            <a:off x="4093011" y="6289675"/>
            <a:ext cx="7922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FASTILY (Own work) [GFDL (http://www.gnu.org/copyleft/fdl.html) or CC BY-SA 3.0 (https://creativecommons.org/licenses/by-sa/3.0)], via Wikimedia Commons</a:t>
            </a:r>
          </a:p>
        </p:txBody>
      </p:sp>
      <p:pic>
        <p:nvPicPr>
          <p:cNvPr id="1029" name="Picture 5" descr="https://upload.wikimedia.org/wikipedia/commons/thumb/2/21/Airplane_Window_View_1_2013-04-01.jpg/1280px-Airplane_Window_View_1_2013-04-01.jpg">
            <a:extLst>
              <a:ext uri="{FF2B5EF4-FFF2-40B4-BE49-F238E27FC236}">
                <a16:creationId xmlns:a16="http://schemas.microsoft.com/office/drawing/2014/main" id="{6DF9D7DF-980C-4C73-B823-41B617BEB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191" y="1288040"/>
            <a:ext cx="6518564" cy="48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31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206F-6B19-45F5-B999-09E8F7E8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you ever had a delayed arrival?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BB8547-95A8-42A1-A7B1-CAB871D128C2}"/>
              </a:ext>
            </a:extLst>
          </p:cNvPr>
          <p:cNvSpPr txBox="1">
            <a:spLocks/>
          </p:cNvSpPr>
          <p:nvPr/>
        </p:nvSpPr>
        <p:spPr>
          <a:xfrm>
            <a:off x="1847370" y="1825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…that caused you to miss a flight?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4DC750-60AF-4224-A53E-3248C2F19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99736" y="3159125"/>
            <a:ext cx="3333750" cy="3333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4EDCE3-6297-44F8-A517-E53BE7E7CC0E}"/>
              </a:ext>
            </a:extLst>
          </p:cNvPr>
          <p:cNvSpPr txBox="1"/>
          <p:nvPr/>
        </p:nvSpPr>
        <p:spPr>
          <a:xfrm>
            <a:off x="3899736" y="6492875"/>
            <a:ext cx="3333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bellenoirmag.blogspot.com/2013/02/fearless-fridays-worry-less-accept-more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5CB9A-9321-4692-9F9B-E3FDB2A1ED47}"/>
              </a:ext>
            </a:extLst>
          </p:cNvPr>
          <p:cNvSpPr txBox="1"/>
          <p:nvPr/>
        </p:nvSpPr>
        <p:spPr>
          <a:xfrm>
            <a:off x="8181474" y="3248526"/>
            <a:ext cx="3525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Belle-Noir Magazine is licensed under a </a:t>
            </a:r>
            <a:r>
              <a:rPr lang="en-US" dirty="0">
                <a:hlinkClick r:id="rId5"/>
              </a:rPr>
              <a:t>Creative Commons Attribution-</a:t>
            </a:r>
            <a:r>
              <a:rPr lang="en-US" dirty="0" err="1">
                <a:hlinkClick r:id="rId5"/>
              </a:rPr>
              <a:t>NonCommercial</a:t>
            </a:r>
            <a:r>
              <a:rPr lang="en-US" dirty="0">
                <a:hlinkClick r:id="rId5"/>
              </a:rPr>
              <a:t>-</a:t>
            </a:r>
            <a:r>
              <a:rPr lang="en-US" dirty="0" err="1">
                <a:hlinkClick r:id="rId5"/>
              </a:rPr>
              <a:t>NoDerivs</a:t>
            </a:r>
            <a:r>
              <a:rPr lang="en-US" dirty="0">
                <a:hlinkClick r:id="rId5"/>
              </a:rPr>
              <a:t> 3.0 </a:t>
            </a:r>
            <a:r>
              <a:rPr lang="en-US" dirty="0" err="1">
                <a:hlinkClick r:id="rId5"/>
              </a:rPr>
              <a:t>Unported</a:t>
            </a:r>
            <a:r>
              <a:rPr lang="en-US" dirty="0">
                <a:hlinkClick r:id="rId5"/>
              </a:rPr>
              <a:t> License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CC BY-NC-ND 3.0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1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D996-E436-433F-A533-1BA1DE5E5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39BA4-B84A-4842-9C0E-D1CE33ED7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determine if there is a statistically significant difference in the proportion of arrival flights delayed and the mean arrival delay between airports servicing the same metropolitan region</a:t>
            </a:r>
          </a:p>
          <a:p>
            <a:pPr lvl="1"/>
            <a:r>
              <a:rPr lang="en-US" dirty="0"/>
              <a:t>New York City</a:t>
            </a:r>
          </a:p>
          <a:p>
            <a:pPr lvl="1"/>
            <a:r>
              <a:rPr lang="en-US" dirty="0"/>
              <a:t>San Francisco Bay Area</a:t>
            </a:r>
          </a:p>
          <a:p>
            <a:pPr lvl="1"/>
            <a:r>
              <a:rPr lang="en-US" dirty="0"/>
              <a:t>Chicago</a:t>
            </a:r>
          </a:p>
          <a:p>
            <a:endParaRPr lang="en-US" dirty="0"/>
          </a:p>
          <a:p>
            <a:r>
              <a:rPr lang="en-US" dirty="0"/>
              <a:t> * Public domain data from Kaggle Dataset entry </a:t>
            </a:r>
            <a:r>
              <a:rPr lang="en-US" u="sng" dirty="0">
                <a:hlinkClick r:id="rId2"/>
              </a:rPr>
              <a:t>Kaggle Flight Delays</a:t>
            </a:r>
            <a:r>
              <a:rPr lang="en-US" dirty="0"/>
              <a:t> originally from the US Department of Transportation Bureau of Transportation Statistics</a:t>
            </a:r>
          </a:p>
        </p:txBody>
      </p:sp>
    </p:spTree>
    <p:extLst>
      <p:ext uri="{BB962C8B-B14F-4D97-AF65-F5344CB8AC3E}">
        <p14:creationId xmlns:p14="http://schemas.microsoft.com/office/powerpoint/2010/main" val="231526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8DB9-BA91-4498-B637-2043E5A7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Apple (NYC)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EE7F3B-ED4D-42F8-A67F-0632A76C0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86768"/>
              </p:ext>
            </p:extLst>
          </p:nvPr>
        </p:nvGraphicFramePr>
        <p:xfrm>
          <a:off x="838200" y="1825625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50538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711492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40837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6364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delayed arrival flights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arrival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Maximum arrival delay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4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 F Kennedy International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1294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6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LaGuardia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10.4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1196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8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Newark International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1294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8085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F1DF1E0-4F0B-4B3C-856D-E521F6B37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82679" y="1825625"/>
            <a:ext cx="10287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CEE8CA-23D7-4416-BEEF-D033AF9D6AB0}"/>
              </a:ext>
            </a:extLst>
          </p:cNvPr>
          <p:cNvSpPr txBox="1"/>
          <p:nvPr/>
        </p:nvSpPr>
        <p:spPr>
          <a:xfrm>
            <a:off x="1782679" y="8683625"/>
            <a:ext cx="102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ommons.wikimedia.org/wiki/File:New_York_City-04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ED17F-1BF7-4C00-9FA2-C4F678D0D8AB}"/>
              </a:ext>
            </a:extLst>
          </p:cNvPr>
          <p:cNvSpPr txBox="1"/>
          <p:nvPr/>
        </p:nvSpPr>
        <p:spPr>
          <a:xfrm>
            <a:off x="6280484" y="577516"/>
            <a:ext cx="3994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r>
              <a:rPr lang="en-US" dirty="0">
                <a:hlinkClick r:id="rId5" tooltip="w:en:Creative Commons"/>
              </a:rPr>
              <a:t>Creative Commons</a:t>
            </a:r>
            <a:r>
              <a:rPr lang="en-US" dirty="0"/>
              <a:t> </a:t>
            </a:r>
            <a:r>
              <a:rPr lang="en-US" dirty="0">
                <a:hlinkClick r:id="rId6"/>
              </a:rPr>
              <a:t>Attribution-Share Alike</a:t>
            </a:r>
            <a:endParaRPr lang="en-US" dirty="0"/>
          </a:p>
          <a:p>
            <a:endParaRPr lang="en-US" dirty="0"/>
          </a:p>
          <a:p>
            <a:r>
              <a:rPr lang="en-US" u="sng" dirty="0" err="1">
                <a:hlinkClick r:id="rId7"/>
              </a:rPr>
              <a:t>Aurelien</a:t>
            </a:r>
            <a:r>
              <a:rPr lang="en-US" u="sng" dirty="0">
                <a:hlinkClick r:id="rId7"/>
              </a:rPr>
              <a:t> </a:t>
            </a:r>
            <a:r>
              <a:rPr lang="en-US" u="sng" dirty="0" err="1">
                <a:hlinkClick r:id="rId7"/>
              </a:rPr>
              <a:t>Guichard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9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8DB9-BA91-4498-B637-2043E5A7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 (SFO/OAK/SJC)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EE7F3B-ED4D-42F8-A67F-0632A76C0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910174"/>
              </p:ext>
            </p:extLst>
          </p:nvPr>
        </p:nvGraphicFramePr>
        <p:xfrm>
          <a:off x="838200" y="1825625"/>
          <a:ext cx="10515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50538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711492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40837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0055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delayed arrival flights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arrival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arrival delay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4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San Francisco International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6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Oakland International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519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8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Norman Y. </a:t>
                      </a:r>
                      <a:r>
                        <a:rPr lang="en-US" dirty="0" err="1"/>
                        <a:t>Mineta</a:t>
                      </a:r>
                      <a:r>
                        <a:rPr lang="en-US" dirty="0"/>
                        <a:t> San José International 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484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48085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3BC047E-910F-4299-8B93-1C3A71CC8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5320" y="1684020"/>
            <a:ext cx="5801360" cy="3489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41CD24-1025-470C-96E4-F850E12E0070}"/>
              </a:ext>
            </a:extLst>
          </p:cNvPr>
          <p:cNvSpPr txBox="1"/>
          <p:nvPr/>
        </p:nvSpPr>
        <p:spPr>
          <a:xfrm>
            <a:off x="3195320" y="5173980"/>
            <a:ext cx="5801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en.wikipedia.org/wiki/File:GoldenGateBridge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4E0FB-9B6B-408B-9F36-1917749B732C}"/>
              </a:ext>
            </a:extLst>
          </p:cNvPr>
          <p:cNvSpPr txBox="1"/>
          <p:nvPr/>
        </p:nvSpPr>
        <p:spPr>
          <a:xfrm>
            <a:off x="1540042" y="5404812"/>
            <a:ext cx="2526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Peter Craig</a:t>
            </a:r>
          </a:p>
          <a:p>
            <a:endParaRPr lang="en-US" dirty="0"/>
          </a:p>
          <a:p>
            <a:r>
              <a:rPr lang="en-US" dirty="0"/>
              <a:t>CC:0 public domain</a:t>
            </a:r>
          </a:p>
        </p:txBody>
      </p:sp>
    </p:spTree>
    <p:extLst>
      <p:ext uri="{BB962C8B-B14F-4D97-AF65-F5344CB8AC3E}">
        <p14:creationId xmlns:p14="http://schemas.microsoft.com/office/powerpoint/2010/main" val="212762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8DB9-BA91-4498-B637-2043E5A7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Windy City (ORD/MDW)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EE7F3B-ED4D-42F8-A67F-0632A76C0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810709"/>
              </p:ext>
            </p:extLst>
          </p:nvPr>
        </p:nvGraphicFramePr>
        <p:xfrm>
          <a:off x="838200" y="1825625"/>
          <a:ext cx="10515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250538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711492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140837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3666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Airport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of delayed arrival flights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 arrival 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arrival 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45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O'Hare International Airport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604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66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Midway International Airport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1638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218408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B05856C-0A4D-41E4-ABD6-65EC8C2FF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E938A9-70F5-450D-9BDB-BFEF1A2FF2F9}"/>
              </a:ext>
            </a:extLst>
          </p:cNvPr>
          <p:cNvSpPr txBox="1"/>
          <p:nvPr/>
        </p:nvSpPr>
        <p:spPr>
          <a:xfrm>
            <a:off x="952500" y="6858000"/>
            <a:ext cx="10287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en.wikipedia.org/wiki/File:2010-02-19_3000x2000_chicago_skyline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3209E-DA73-4EC4-BA3A-6D18840DCF5E}"/>
              </a:ext>
            </a:extLst>
          </p:cNvPr>
          <p:cNvSpPr txBox="1"/>
          <p:nvPr/>
        </p:nvSpPr>
        <p:spPr>
          <a:xfrm>
            <a:off x="469232" y="2827421"/>
            <a:ext cx="3970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 tooltip="User:Jcrocker"/>
              </a:rPr>
              <a:t>J. Crocker</a:t>
            </a:r>
            <a:endParaRPr lang="en-US" dirty="0"/>
          </a:p>
          <a:p>
            <a:endParaRPr lang="en-US" dirty="0"/>
          </a:p>
          <a:p>
            <a:r>
              <a:rPr lang="en-US" dirty="0"/>
              <a:t>CC-BY</a:t>
            </a:r>
          </a:p>
        </p:txBody>
      </p:sp>
    </p:spTree>
    <p:extLst>
      <p:ext uri="{BB962C8B-B14F-4D97-AF65-F5344CB8AC3E}">
        <p14:creationId xmlns:p14="http://schemas.microsoft.com/office/powerpoint/2010/main" val="86704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EF1A-12B2-4C13-B4CA-33BB209BA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Winners are…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D3781-014E-452B-B60D-D37DF6CA2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York City: JKF</a:t>
            </a:r>
          </a:p>
          <a:p>
            <a:r>
              <a:rPr lang="en-US" dirty="0"/>
              <a:t>The Bay Area: SJC</a:t>
            </a:r>
          </a:p>
          <a:p>
            <a:r>
              <a:rPr lang="en-US" dirty="0"/>
              <a:t>Chicago: MDW</a:t>
            </a:r>
          </a:p>
        </p:txBody>
      </p:sp>
    </p:spTree>
    <p:extLst>
      <p:ext uri="{BB962C8B-B14F-4D97-AF65-F5344CB8AC3E}">
        <p14:creationId xmlns:p14="http://schemas.microsoft.com/office/powerpoint/2010/main" val="333909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412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15 minutes or less!</vt:lpstr>
      <vt:lpstr>Who am I?</vt:lpstr>
      <vt:lpstr>Have you ever traveled by airplane in the USA?</vt:lpstr>
      <vt:lpstr>Have you ever had a delayed arrival?</vt:lpstr>
      <vt:lpstr>Purpose</vt:lpstr>
      <vt:lpstr>The BIG Apple (NYC)</vt:lpstr>
      <vt:lpstr>The Bay (SFO/OAK/SJC)</vt:lpstr>
      <vt:lpstr>The Windy City (ORD/MDW)</vt:lpstr>
      <vt:lpstr>And the Winners are…</vt:lpstr>
      <vt:lpstr>Limitations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 minutes or less!</dc:title>
  <dc:creator>Todd Schultz</dc:creator>
  <cp:lastModifiedBy>Todd Schultz</cp:lastModifiedBy>
  <cp:revision>13</cp:revision>
  <dcterms:created xsi:type="dcterms:W3CDTF">2017-12-05T00:13:46Z</dcterms:created>
  <dcterms:modified xsi:type="dcterms:W3CDTF">2017-12-05T05:05:45Z</dcterms:modified>
</cp:coreProperties>
</file>