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8" r:id="rId8"/>
    <p:sldId id="265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889378-EADD-42F0-8018-15E4EE187D57}">
          <p14:sldIdLst>
            <p14:sldId id="256"/>
            <p14:sldId id="257"/>
            <p14:sldId id="258"/>
            <p14:sldId id="259"/>
            <p14:sldId id="260"/>
            <p14:sldId id="264"/>
          </p14:sldIdLst>
        </p14:section>
        <p14:section name="Untitled Section" id="{50101237-2C3A-48C2-B1A5-61B2504E9138}">
          <p14:sldIdLst>
            <p14:sldId id="268"/>
            <p14:sldId id="265"/>
            <p14:sldId id="266"/>
            <p14:sldId id="267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4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8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2EBAC-642C-4C36-B28D-2182C1A6723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AF5FF-7A0E-40DE-B410-A49A3A441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46"/>
          <a:stretch/>
        </p:blipFill>
        <p:spPr bwMode="auto">
          <a:xfrm>
            <a:off x="495300" y="452439"/>
            <a:ext cx="8153400" cy="201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182034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Located in the same directory of “</a:t>
            </a:r>
            <a:r>
              <a:rPr lang="en-US" dirty="0" err="1" smtClean="0"/>
              <a:t>BrushMotorApp</a:t>
            </a:r>
            <a:r>
              <a:rPr lang="en-US" dirty="0" smtClean="0"/>
              <a:t>” is the file “excel file with only datasheet values.”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00440" y="1676400"/>
            <a:ext cx="1143000" cy="1905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2057400"/>
            <a:ext cx="1981200" cy="1905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14413"/>
            <a:ext cx="62293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90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85800"/>
            <a:ext cx="812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Double-clicking </a:t>
            </a:r>
            <a:r>
              <a:rPr lang="en-US" dirty="0" err="1" smtClean="0"/>
              <a:t>BrushMotorApp</a:t>
            </a:r>
            <a:r>
              <a:rPr lang="en-US" dirty="0" smtClean="0"/>
              <a:t> will execute the application to generate this screen: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21" y="1219199"/>
            <a:ext cx="8172904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0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371600"/>
            <a:ext cx="609600" cy="2667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5034" y="236229"/>
            <a:ext cx="7929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“load constants” will load the datasheet from the collocated </a:t>
            </a:r>
            <a:r>
              <a:rPr lang="en-US" dirty="0" smtClean="0"/>
              <a:t>Excel file</a:t>
            </a:r>
            <a:r>
              <a:rPr lang="en-US" dirty="0"/>
              <a:t> </a:t>
            </a:r>
            <a:r>
              <a:rPr lang="en-US" dirty="0" smtClean="0"/>
              <a:t>and paint a user defined function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34" y="1143000"/>
            <a:ext cx="7929164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74" y="1238189"/>
            <a:ext cx="4953000" cy="380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799" y="228600"/>
            <a:ext cx="861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transferred values from the </a:t>
            </a:r>
            <a:r>
              <a:rPr lang="en-US" dirty="0" err="1" smtClean="0"/>
              <a:t>Maxon</a:t>
            </a:r>
            <a:r>
              <a:rPr lang="en-US" dirty="0" smtClean="0"/>
              <a:t> data sheet to this spreadsheet.  I think that the motor you are interested in will have a similar data sheet</a:t>
            </a:r>
            <a:r>
              <a:rPr lang="en-US" dirty="0" smtClean="0"/>
              <a:t>.  This file should be located in the same folder as the Brush Motor Application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1" y="5827931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I prefer numbers with fundamental units except for radians  -- I prefer whole revolutions.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55" b="13167"/>
          <a:stretch/>
        </p:blipFill>
        <p:spPr bwMode="auto">
          <a:xfrm>
            <a:off x="457201" y="1143000"/>
            <a:ext cx="3352799" cy="390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4" b="65873"/>
          <a:stretch/>
        </p:blipFill>
        <p:spPr bwMode="auto">
          <a:xfrm>
            <a:off x="457201" y="990600"/>
            <a:ext cx="3956756" cy="193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1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Clicking the </a:t>
            </a:r>
            <a:r>
              <a:rPr lang="en-US" dirty="0" err="1" smtClean="0"/>
              <a:t>datsheet</a:t>
            </a:r>
            <a:r>
              <a:rPr lang="en-US" dirty="0" smtClean="0"/>
              <a:t> link should bring up the </a:t>
            </a:r>
            <a:r>
              <a:rPr lang="en-US" dirty="0" err="1" smtClean="0"/>
              <a:t>Maxon</a:t>
            </a:r>
            <a:r>
              <a:rPr lang="en-US" dirty="0" smtClean="0"/>
              <a:t> 22 122 data </a:t>
            </a:r>
            <a:r>
              <a:rPr lang="en-US" dirty="0" smtClean="0"/>
              <a:t>sheet if it’s located in the same folder as Brush Motor App.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" t="16224" r="12026"/>
          <a:stretch/>
        </p:blipFill>
        <p:spPr bwMode="auto">
          <a:xfrm>
            <a:off x="4876800" y="2904066"/>
            <a:ext cx="3653954" cy="347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7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1524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 smtClean="0"/>
              <a:t>the “</a:t>
            </a:r>
            <a:r>
              <a:rPr lang="en-US" dirty="0" err="1" smtClean="0"/>
              <a:t>makeMotor</a:t>
            </a:r>
            <a:r>
              <a:rPr lang="en-US" dirty="0" smtClean="0"/>
              <a:t> </a:t>
            </a:r>
            <a:r>
              <a:rPr lang="en-US" dirty="0" smtClean="0"/>
              <a:t>run with RKIV” or “</a:t>
            </a:r>
            <a:r>
              <a:rPr lang="en-US" dirty="0" err="1" smtClean="0"/>
              <a:t>makeMotor</a:t>
            </a:r>
            <a:r>
              <a:rPr lang="en-US" dirty="0" smtClean="0"/>
              <a:t> run button</a:t>
            </a:r>
            <a:r>
              <a:rPr lang="en-US" dirty="0" smtClean="0"/>
              <a:t>.  This will document the position, speed, and electrical current  consumption of the motor </a:t>
            </a:r>
            <a:r>
              <a:rPr lang="en-US" dirty="0" smtClean="0"/>
              <a:t>as calculated over </a:t>
            </a:r>
            <a:r>
              <a:rPr lang="en-US" dirty="0" smtClean="0"/>
              <a:t>2.5 </a:t>
            </a:r>
            <a:r>
              <a:rPr lang="en-US" dirty="0" smtClean="0"/>
              <a:t>seconds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dirty="0" smtClean="0"/>
              <a:t>pecified in the Excel sheet.</a:t>
            </a:r>
          </a:p>
          <a:p>
            <a:endParaRPr lang="en-US" dirty="0"/>
          </a:p>
          <a:p>
            <a:r>
              <a:rPr lang="en-US" dirty="0" smtClean="0"/>
              <a:t>Check “</a:t>
            </a:r>
            <a:r>
              <a:rPr lang="en-US" dirty="0" smtClean="0"/>
              <a:t>output </a:t>
            </a:r>
            <a:r>
              <a:rPr lang="en-US" dirty="0" smtClean="0"/>
              <a:t>to excel” </a:t>
            </a:r>
            <a:r>
              <a:rPr lang="en-US" dirty="0" smtClean="0"/>
              <a:t>before signaling the motor to run, and will transfer the data shown graphically to an the Excel </a:t>
            </a:r>
            <a:r>
              <a:rPr lang="en-US" dirty="0" smtClean="0"/>
              <a:t>worksheet.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2819400"/>
            <a:ext cx="685800" cy="228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44"/>
            <a:ext cx="7199552" cy="450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745519"/>
            <a:ext cx="5839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Backup slides follow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7099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533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Correct spelling  of “excel”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document of initial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Variable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Add alternative to “</a:t>
            </a:r>
            <a:r>
              <a:rPr lang="en-US" strike="sngStrike" dirty="0" err="1" smtClean="0"/>
              <a:t>makeMotorRun</a:t>
            </a:r>
            <a:r>
              <a:rPr lang="en-US" strike="sngStrike" dirty="0" smtClean="0"/>
              <a:t>” that calculates position speed and current through numerically solving three simultaneous differential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position all graph axis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trike="sngStrike" dirty="0" smtClean="0"/>
              <a:t>Add ability  to control the “step size”</a:t>
            </a:r>
            <a:r>
              <a:rPr lang="en-US" dirty="0" smtClean="0"/>
              <a:t> .0004 is too large; .0003 works</a:t>
            </a:r>
            <a:endParaRPr lang="en-US" strike="sngStrik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Document exponential functions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linked list of </a:t>
            </a:r>
            <a:r>
              <a:rPr lang="en-US" dirty="0" err="1" smtClean="0"/>
              <a:t>datapoints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is known how large the array should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Constant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Load that turns on after a second and off at second two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9565" y="2971800"/>
            <a:ext cx="8458200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9" b="41140"/>
          <a:stretch/>
        </p:blipFill>
        <p:spPr bwMode="auto">
          <a:xfrm>
            <a:off x="219364" y="381000"/>
            <a:ext cx="8861196" cy="57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400800"/>
            <a:ext cx="7367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C:\Users\Todd Westley\</a:t>
            </a:r>
            <a:r>
              <a:rPr lang="en-US" dirty="0" err="1"/>
              <a:t>BrushMotorApplication</a:t>
            </a:r>
            <a:r>
              <a:rPr lang="en-US" dirty="0"/>
              <a:t>\</a:t>
            </a:r>
            <a:r>
              <a:rPr lang="en-US" dirty="0" err="1"/>
              <a:t>BrushMotorApp</a:t>
            </a:r>
            <a:r>
              <a:rPr lang="en-US" dirty="0"/>
              <a:t>\bin\Publish</a:t>
            </a:r>
          </a:p>
        </p:txBody>
      </p:sp>
    </p:spTree>
    <p:extLst>
      <p:ext uri="{BB962C8B-B14F-4D97-AF65-F5344CB8AC3E}">
        <p14:creationId xmlns:p14="http://schemas.microsoft.com/office/powerpoint/2010/main" val="90372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305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Westley</dc:creator>
  <cp:lastModifiedBy>Todd Westley</cp:lastModifiedBy>
  <cp:revision>26</cp:revision>
  <dcterms:created xsi:type="dcterms:W3CDTF">2023-09-13T17:16:28Z</dcterms:created>
  <dcterms:modified xsi:type="dcterms:W3CDTF">2023-09-21T11:39:03Z</dcterms:modified>
</cp:coreProperties>
</file>