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8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6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3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EBAC-642C-4C36-B28D-2182C1A6723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46"/>
          <a:stretch/>
        </p:blipFill>
        <p:spPr bwMode="auto">
          <a:xfrm>
            <a:off x="495300" y="452439"/>
            <a:ext cx="8153400" cy="201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182034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Located in the same directory of “</a:t>
            </a:r>
            <a:r>
              <a:rPr lang="en-US" dirty="0" err="1" smtClean="0"/>
              <a:t>BrushMotorApp</a:t>
            </a:r>
            <a:r>
              <a:rPr lang="en-US" dirty="0" smtClean="0"/>
              <a:t>” is the file “excel file with only datasheet values.”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00440" y="1676400"/>
            <a:ext cx="1143000" cy="1905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2057400"/>
            <a:ext cx="1981200" cy="1905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19" b="41140"/>
          <a:stretch/>
        </p:blipFill>
        <p:spPr bwMode="auto">
          <a:xfrm>
            <a:off x="219364" y="381000"/>
            <a:ext cx="8861196" cy="57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7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7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90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85800"/>
            <a:ext cx="812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Double-clicking </a:t>
            </a:r>
            <a:r>
              <a:rPr lang="en-US" dirty="0" err="1" smtClean="0"/>
              <a:t>BrushMotorApp</a:t>
            </a:r>
            <a:r>
              <a:rPr lang="en-US" dirty="0" smtClean="0"/>
              <a:t> will execute the application to generate this screen: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3" y="1055132"/>
            <a:ext cx="7219950" cy="451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00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3" y="1055132"/>
            <a:ext cx="7219950" cy="451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1371600"/>
            <a:ext cx="609600" cy="2667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"/>
            <a:ext cx="750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Clicking “load constants” will load the datasheet from the collocated excel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7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990600"/>
            <a:ext cx="4953000" cy="380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799" y="228600"/>
            <a:ext cx="861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transferred values from the </a:t>
            </a:r>
            <a:r>
              <a:rPr lang="en-US" dirty="0" err="1" smtClean="0"/>
              <a:t>Maxon</a:t>
            </a:r>
            <a:r>
              <a:rPr lang="en-US" dirty="0" smtClean="0"/>
              <a:t> data sheet to this spreadsheet.  I think that the motor you are interested in will have a similar data sheet.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1" y="5181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I prefer numbers with fundamental units except for radians  -- I prefer whole revolutions.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7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04" b="65873"/>
          <a:stretch/>
        </p:blipFill>
        <p:spPr bwMode="auto">
          <a:xfrm>
            <a:off x="457201" y="990600"/>
            <a:ext cx="3956756" cy="193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04800"/>
            <a:ext cx="692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Clicking the </a:t>
            </a:r>
            <a:r>
              <a:rPr lang="en-US" dirty="0" err="1" smtClean="0"/>
              <a:t>datsheet</a:t>
            </a:r>
            <a:r>
              <a:rPr lang="en-US" dirty="0" smtClean="0"/>
              <a:t> link should bring up the </a:t>
            </a:r>
            <a:r>
              <a:rPr lang="en-US" dirty="0" err="1" smtClean="0"/>
              <a:t>Maxon</a:t>
            </a:r>
            <a:r>
              <a:rPr lang="en-US" dirty="0" smtClean="0"/>
              <a:t> 22 122 data sheet.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224" r="12026"/>
          <a:stretch/>
        </p:blipFill>
        <p:spPr bwMode="auto">
          <a:xfrm>
            <a:off x="4876800" y="2904066"/>
            <a:ext cx="3653954" cy="347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57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1" y="1905000"/>
            <a:ext cx="7219950" cy="451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2111" y="609600"/>
            <a:ext cx="8545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click the “load constants” button.  This will load the constants used by the application and display a graph of the user defined load function applied to the motor as a function of time.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71600" y="1295400"/>
            <a:ext cx="1600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0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613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function is defined in “excel file with only datasheet value”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7" r="25069" b="40379"/>
          <a:stretch/>
        </p:blipFill>
        <p:spPr bwMode="auto">
          <a:xfrm>
            <a:off x="461433" y="902732"/>
            <a:ext cx="8509518" cy="245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5622"/>
            <a:ext cx="5086350" cy="318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0" y="4267200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Drawing of function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19400" y="4451866"/>
            <a:ext cx="32004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0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41772"/>
            <a:ext cx="7305675" cy="45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334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Next, click the “</a:t>
            </a:r>
            <a:r>
              <a:rPr lang="en-US" dirty="0" err="1" smtClean="0"/>
              <a:t>makeMotor</a:t>
            </a:r>
            <a:r>
              <a:rPr lang="en-US" dirty="0" smtClean="0"/>
              <a:t> run” button.  This will document the position, speed, and electrical current  consumption of the motor over 2.5 seconds.</a:t>
            </a:r>
          </a:p>
          <a:p>
            <a:endParaRPr lang="en-US" dirty="0"/>
          </a:p>
          <a:p>
            <a:r>
              <a:rPr lang="en-US" dirty="0" smtClean="0"/>
              <a:t>Check “</a:t>
            </a:r>
            <a:r>
              <a:rPr lang="en-US" dirty="0" err="1" smtClean="0"/>
              <a:t>ouput</a:t>
            </a:r>
            <a:r>
              <a:rPr lang="en-US" dirty="0" smtClean="0"/>
              <a:t> to excel” and the data shown graphically will  be shown in an excel worksheet.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819400"/>
            <a:ext cx="685800" cy="2286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5334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Correct spelling  of “excel”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document of initial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 time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Add alternative to “</a:t>
            </a:r>
            <a:r>
              <a:rPr lang="en-US" strike="sngStrike" dirty="0" err="1" smtClean="0"/>
              <a:t>makeMotorRun</a:t>
            </a:r>
            <a:r>
              <a:rPr lang="en-US" strike="sngStrike" dirty="0" smtClean="0"/>
              <a:t>” that calculates position speed and current through numerically solving three simultaneous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position all graph axis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Add ability  to control the “step size”</a:t>
            </a:r>
            <a:r>
              <a:rPr lang="en-US" dirty="0" smtClean="0"/>
              <a:t> .0004 is too large; .0003 works</a:t>
            </a:r>
            <a:endParaRPr lang="en-US" strike="sngStrik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 exponential functions </a:t>
            </a:r>
            <a:r>
              <a:rPr lang="en-US" dirty="0" smtClean="0"/>
              <a:t>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Eliminate linked list of </a:t>
            </a:r>
            <a:r>
              <a:rPr lang="en-US" dirty="0" err="1" smtClean="0"/>
              <a:t>datapoints</a:t>
            </a:r>
            <a:r>
              <a:rPr lang="en-US" dirty="0" smtClean="0"/>
              <a:t>?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Constant 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that turns on after a second and off at second two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5791200"/>
            <a:ext cx="8458200" cy="4572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296</Words>
  <Application>Microsoft Office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Westley</dc:creator>
  <cp:lastModifiedBy>Todd Westley</cp:lastModifiedBy>
  <cp:revision>19</cp:revision>
  <dcterms:created xsi:type="dcterms:W3CDTF">2023-09-13T17:16:28Z</dcterms:created>
  <dcterms:modified xsi:type="dcterms:W3CDTF">2023-09-16T11:55:49Z</dcterms:modified>
</cp:coreProperties>
</file>