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66" r:id="rId4"/>
    <p:sldId id="260" r:id="rId5"/>
    <p:sldId id="276" r:id="rId6"/>
    <p:sldId id="278" r:id="rId7"/>
    <p:sldId id="277" r:id="rId8"/>
    <p:sldId id="273" r:id="rId9"/>
    <p:sldId id="280" r:id="rId10"/>
    <p:sldId id="263" r:id="rId1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F6B3D0-AB0C-4DCF-9C33-4A9D3CB76417}" v="105" dt="2022-04-11T06:55:56.912"/>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jesunimi Odebode" userId="a844e777ead7b262" providerId="LiveId" clId="{C8F6B3D0-AB0C-4DCF-9C33-4A9D3CB76417}"/>
    <pc:docChg chg="custSel addSld delSld modSld sldOrd">
      <pc:chgData name="Tijesunimi Odebode" userId="a844e777ead7b262" providerId="LiveId" clId="{C8F6B3D0-AB0C-4DCF-9C33-4A9D3CB76417}" dt="2022-04-11T06:56:03.514" v="1809" actId="1076"/>
      <pc:docMkLst>
        <pc:docMk/>
      </pc:docMkLst>
      <pc:sldChg chg="delSp mod modTransition delAnim">
        <pc:chgData name="Tijesunimi Odebode" userId="a844e777ead7b262" providerId="LiveId" clId="{C8F6B3D0-AB0C-4DCF-9C33-4A9D3CB76417}" dt="2022-04-08T14:51:49.263" v="2"/>
        <pc:sldMkLst>
          <pc:docMk/>
          <pc:sldMk cId="1619187623" sldId="256"/>
        </pc:sldMkLst>
        <pc:picChg chg="del">
          <ac:chgData name="Tijesunimi Odebode" userId="a844e777ead7b262" providerId="LiveId" clId="{C8F6B3D0-AB0C-4DCF-9C33-4A9D3CB76417}" dt="2022-04-08T14:51:10.599" v="0" actId="21"/>
          <ac:picMkLst>
            <pc:docMk/>
            <pc:sldMk cId="1619187623" sldId="256"/>
            <ac:picMk id="15" creationId="{9F5B7A30-8D10-4F8A-AC3F-CA655DA786F7}"/>
          </ac:picMkLst>
        </pc:picChg>
      </pc:sldChg>
      <pc:sldChg chg="delSp modSp mod modTransition delAnim modAnim">
        <pc:chgData name="Tijesunimi Odebode" userId="a844e777ead7b262" providerId="LiveId" clId="{C8F6B3D0-AB0C-4DCF-9C33-4A9D3CB76417}" dt="2022-04-11T06:56:03.514" v="1809" actId="1076"/>
        <pc:sldMkLst>
          <pc:docMk/>
          <pc:sldMk cId="3886537886" sldId="257"/>
        </pc:sldMkLst>
        <pc:spChg chg="mod">
          <ac:chgData name="Tijesunimi Odebode" userId="a844e777ead7b262" providerId="LiveId" clId="{C8F6B3D0-AB0C-4DCF-9C33-4A9D3CB76417}" dt="2022-04-11T03:44:53.775" v="441" actId="255"/>
          <ac:spMkLst>
            <pc:docMk/>
            <pc:sldMk cId="3886537886" sldId="257"/>
            <ac:spMk id="2" creationId="{E146BE03-C15F-4D08-9A2C-5BCF1CFD4D1E}"/>
          </ac:spMkLst>
        </pc:spChg>
        <pc:spChg chg="mod">
          <ac:chgData name="Tijesunimi Odebode" userId="a844e777ead7b262" providerId="LiveId" clId="{C8F6B3D0-AB0C-4DCF-9C33-4A9D3CB76417}" dt="2022-04-11T06:56:03.514" v="1809" actId="1076"/>
          <ac:spMkLst>
            <pc:docMk/>
            <pc:sldMk cId="3886537886" sldId="257"/>
            <ac:spMk id="3" creationId="{A5349AAB-7252-4C3E-A62A-39CA7D99077B}"/>
          </ac:spMkLst>
        </pc:spChg>
        <pc:spChg chg="mod">
          <ac:chgData name="Tijesunimi Odebode" userId="a844e777ead7b262" providerId="LiveId" clId="{C8F6B3D0-AB0C-4DCF-9C33-4A9D3CB76417}" dt="2022-04-08T14:54:35.496" v="26" actId="255"/>
          <ac:spMkLst>
            <pc:docMk/>
            <pc:sldMk cId="3886537886" sldId="257"/>
            <ac:spMk id="7" creationId="{E21631E0-4707-4A5A-9528-4225A48670FC}"/>
          </ac:spMkLst>
        </pc:spChg>
        <pc:picChg chg="del">
          <ac:chgData name="Tijesunimi Odebode" userId="a844e777ead7b262" providerId="LiveId" clId="{C8F6B3D0-AB0C-4DCF-9C33-4A9D3CB76417}" dt="2022-04-08T14:51:36.564" v="1" actId="21"/>
          <ac:picMkLst>
            <pc:docMk/>
            <pc:sldMk cId="3886537886" sldId="257"/>
            <ac:picMk id="15" creationId="{7EE57559-7311-459D-990C-4A88C681F9A9}"/>
          </ac:picMkLst>
        </pc:picChg>
      </pc:sldChg>
      <pc:sldChg chg="modSp add del mod">
        <pc:chgData name="Tijesunimi Odebode" userId="a844e777ead7b262" providerId="LiveId" clId="{C8F6B3D0-AB0C-4DCF-9C33-4A9D3CB76417}" dt="2022-04-11T06:55:37.108" v="1808" actId="47"/>
        <pc:sldMkLst>
          <pc:docMk/>
          <pc:sldMk cId="1362182414" sldId="258"/>
        </pc:sldMkLst>
        <pc:spChg chg="mod">
          <ac:chgData name="Tijesunimi Odebode" userId="a844e777ead7b262" providerId="LiveId" clId="{C8F6B3D0-AB0C-4DCF-9C33-4A9D3CB76417}" dt="2022-04-11T03:43:05.078" v="429" actId="113"/>
          <ac:spMkLst>
            <pc:docMk/>
            <pc:sldMk cId="1362182414" sldId="258"/>
            <ac:spMk id="2" creationId="{1E75E5DC-CE10-47EC-A4F0-9D217F8C11A0}"/>
          </ac:spMkLst>
        </pc:spChg>
        <pc:spChg chg="mod">
          <ac:chgData name="Tijesunimi Odebode" userId="a844e777ead7b262" providerId="LiveId" clId="{C8F6B3D0-AB0C-4DCF-9C33-4A9D3CB76417}" dt="2022-04-11T02:04:27.032" v="71" actId="20577"/>
          <ac:spMkLst>
            <pc:docMk/>
            <pc:sldMk cId="1362182414" sldId="258"/>
            <ac:spMk id="3" creationId="{0C33C00A-9E9C-4488-86AA-43DD616421B1}"/>
          </ac:spMkLst>
        </pc:spChg>
      </pc:sldChg>
      <pc:sldChg chg="addSp delSp modSp add mod">
        <pc:chgData name="Tijesunimi Odebode" userId="a844e777ead7b262" providerId="LiveId" clId="{C8F6B3D0-AB0C-4DCF-9C33-4A9D3CB76417}" dt="2022-04-11T03:46:10.961" v="446" actId="1076"/>
        <pc:sldMkLst>
          <pc:docMk/>
          <pc:sldMk cId="3167110938" sldId="260"/>
        </pc:sldMkLst>
        <pc:spChg chg="mod">
          <ac:chgData name="Tijesunimi Odebode" userId="a844e777ead7b262" providerId="LiveId" clId="{C8F6B3D0-AB0C-4DCF-9C33-4A9D3CB76417}" dt="2022-04-11T03:42:14.121" v="424" actId="113"/>
          <ac:spMkLst>
            <pc:docMk/>
            <pc:sldMk cId="3167110938" sldId="260"/>
            <ac:spMk id="2" creationId="{2EB4B217-8BD4-4C33-B98E-A25FADFC4D1B}"/>
          </ac:spMkLst>
        </pc:spChg>
        <pc:spChg chg="del">
          <ac:chgData name="Tijesunimi Odebode" userId="a844e777ead7b262" providerId="LiveId" clId="{C8F6B3D0-AB0C-4DCF-9C33-4A9D3CB76417}" dt="2022-04-11T03:16:54.359" v="116" actId="478"/>
          <ac:spMkLst>
            <pc:docMk/>
            <pc:sldMk cId="3167110938" sldId="260"/>
            <ac:spMk id="4" creationId="{82537996-4977-49A3-87A3-BE8294EBA1CB}"/>
          </ac:spMkLst>
        </pc:spChg>
        <pc:picChg chg="add mod">
          <ac:chgData name="Tijesunimi Odebode" userId="a844e777ead7b262" providerId="LiveId" clId="{C8F6B3D0-AB0C-4DCF-9C33-4A9D3CB76417}" dt="2022-04-11T03:46:10.961" v="446" actId="1076"/>
          <ac:picMkLst>
            <pc:docMk/>
            <pc:sldMk cId="3167110938" sldId="260"/>
            <ac:picMk id="5" creationId="{1BF5C57E-D989-4970-892A-4670AD5DFA4B}"/>
          </ac:picMkLst>
        </pc:picChg>
        <pc:picChg chg="add del mod">
          <ac:chgData name="Tijesunimi Odebode" userId="a844e777ead7b262" providerId="LiveId" clId="{C8F6B3D0-AB0C-4DCF-9C33-4A9D3CB76417}" dt="2022-04-11T03:23:39.204" v="170" actId="478"/>
          <ac:picMkLst>
            <pc:docMk/>
            <pc:sldMk cId="3167110938" sldId="260"/>
            <ac:picMk id="1026" creationId="{EAF9E74E-7D34-4D54-BAF1-8B90D24E9440}"/>
          </ac:picMkLst>
        </pc:picChg>
        <pc:picChg chg="add del mod">
          <ac:chgData name="Tijesunimi Odebode" userId="a844e777ead7b262" providerId="LiveId" clId="{C8F6B3D0-AB0C-4DCF-9C33-4A9D3CB76417}" dt="2022-04-11T03:24:44.891" v="173" actId="478"/>
          <ac:picMkLst>
            <pc:docMk/>
            <pc:sldMk cId="3167110938" sldId="260"/>
            <ac:picMk id="1028" creationId="{1712AF34-ECEF-4674-B2AF-42069B544E48}"/>
          </ac:picMkLst>
        </pc:picChg>
        <pc:picChg chg="del">
          <ac:chgData name="Tijesunimi Odebode" userId="a844e777ead7b262" providerId="LiveId" clId="{C8F6B3D0-AB0C-4DCF-9C33-4A9D3CB76417}" dt="2022-04-10T19:24:51.129" v="29" actId="478"/>
          <ac:picMkLst>
            <pc:docMk/>
            <pc:sldMk cId="3167110938" sldId="260"/>
            <ac:picMk id="1030" creationId="{8B118CBF-0511-44B8-AFD0-465696FA07CC}"/>
          </ac:picMkLst>
        </pc:picChg>
      </pc:sldChg>
      <pc:sldChg chg="delSp del modTransition modAnim">
        <pc:chgData name="Tijesunimi Odebode" userId="a844e777ead7b262" providerId="LiveId" clId="{C8F6B3D0-AB0C-4DCF-9C33-4A9D3CB76417}" dt="2022-04-11T03:06:43.763" v="79" actId="47"/>
        <pc:sldMkLst>
          <pc:docMk/>
          <pc:sldMk cId="2300664251" sldId="261"/>
        </pc:sldMkLst>
        <pc:picChg chg="del">
          <ac:chgData name="Tijesunimi Odebode" userId="a844e777ead7b262" providerId="LiveId" clId="{C8F6B3D0-AB0C-4DCF-9C33-4A9D3CB76417}" dt="2022-04-08T14:51:49.263" v="2"/>
          <ac:picMkLst>
            <pc:docMk/>
            <pc:sldMk cId="2300664251" sldId="261"/>
            <ac:picMk id="7" creationId="{3A8BD672-2795-4997-ACF4-987A7A496E4F}"/>
          </ac:picMkLst>
        </pc:picChg>
      </pc:sldChg>
      <pc:sldChg chg="delSp modTransition modAnim">
        <pc:chgData name="Tijesunimi Odebode" userId="a844e777ead7b262" providerId="LiveId" clId="{C8F6B3D0-AB0C-4DCF-9C33-4A9D3CB76417}" dt="2022-04-08T14:51:49.263" v="2"/>
        <pc:sldMkLst>
          <pc:docMk/>
          <pc:sldMk cId="3258354075" sldId="263"/>
        </pc:sldMkLst>
        <pc:picChg chg="del">
          <ac:chgData name="Tijesunimi Odebode" userId="a844e777ead7b262" providerId="LiveId" clId="{C8F6B3D0-AB0C-4DCF-9C33-4A9D3CB76417}" dt="2022-04-08T14:51:49.263" v="2"/>
          <ac:picMkLst>
            <pc:docMk/>
            <pc:sldMk cId="3258354075" sldId="263"/>
            <ac:picMk id="3" creationId="{A592453B-E238-4523-B8A8-96A7FAE53048}"/>
          </ac:picMkLst>
        </pc:picChg>
      </pc:sldChg>
      <pc:sldChg chg="delSp del modTransition modAnim">
        <pc:chgData name="Tijesunimi Odebode" userId="a844e777ead7b262" providerId="LiveId" clId="{C8F6B3D0-AB0C-4DCF-9C33-4A9D3CB76417}" dt="2022-04-11T03:06:26.895" v="72" actId="47"/>
        <pc:sldMkLst>
          <pc:docMk/>
          <pc:sldMk cId="1987039171" sldId="264"/>
        </pc:sldMkLst>
        <pc:picChg chg="del">
          <ac:chgData name="Tijesunimi Odebode" userId="a844e777ead7b262" providerId="LiveId" clId="{C8F6B3D0-AB0C-4DCF-9C33-4A9D3CB76417}" dt="2022-04-08T14:51:49.263" v="2"/>
          <ac:picMkLst>
            <pc:docMk/>
            <pc:sldMk cId="1987039171" sldId="264"/>
            <ac:picMk id="5" creationId="{42060A7C-74A3-4452-96B2-81706263736F}"/>
          </ac:picMkLst>
        </pc:picChg>
      </pc:sldChg>
      <pc:sldChg chg="addSp delSp modSp mod modTransition modAnim">
        <pc:chgData name="Tijesunimi Odebode" userId="a844e777ead7b262" providerId="LiveId" clId="{C8F6B3D0-AB0C-4DCF-9C33-4A9D3CB76417}" dt="2022-04-11T03:44:31.806" v="440" actId="14100"/>
        <pc:sldMkLst>
          <pc:docMk/>
          <pc:sldMk cId="3307746220" sldId="266"/>
        </pc:sldMkLst>
        <pc:spChg chg="mod">
          <ac:chgData name="Tijesunimi Odebode" userId="a844e777ead7b262" providerId="LiveId" clId="{C8F6B3D0-AB0C-4DCF-9C33-4A9D3CB76417}" dt="2022-04-11T03:42:36.748" v="427" actId="120"/>
          <ac:spMkLst>
            <pc:docMk/>
            <pc:sldMk cId="3307746220" sldId="266"/>
            <ac:spMk id="2" creationId="{58C6960B-3BBA-4816-8C69-A2366C07D9DE}"/>
          </ac:spMkLst>
        </pc:spChg>
        <pc:spChg chg="add mod">
          <ac:chgData name="Tijesunimi Odebode" userId="a844e777ead7b262" providerId="LiveId" clId="{C8F6B3D0-AB0C-4DCF-9C33-4A9D3CB76417}" dt="2022-04-11T03:44:31.806" v="440" actId="14100"/>
          <ac:spMkLst>
            <pc:docMk/>
            <pc:sldMk cId="3307746220" sldId="266"/>
            <ac:spMk id="7" creationId="{C3726091-3338-488A-A163-29200552ED7D}"/>
          </ac:spMkLst>
        </pc:spChg>
        <pc:spChg chg="add mod">
          <ac:chgData name="Tijesunimi Odebode" userId="a844e777ead7b262" providerId="LiveId" clId="{C8F6B3D0-AB0C-4DCF-9C33-4A9D3CB76417}" dt="2022-04-11T03:34:17.925" v="351" actId="20577"/>
          <ac:spMkLst>
            <pc:docMk/>
            <pc:sldMk cId="3307746220" sldId="266"/>
            <ac:spMk id="18" creationId="{9074689A-EE5E-4B5B-A14A-AACF4623FD3C}"/>
          </ac:spMkLst>
        </pc:spChg>
        <pc:spChg chg="add mod">
          <ac:chgData name="Tijesunimi Odebode" userId="a844e777ead7b262" providerId="LiveId" clId="{C8F6B3D0-AB0C-4DCF-9C33-4A9D3CB76417}" dt="2022-04-11T03:44:20.468" v="439" actId="1076"/>
          <ac:spMkLst>
            <pc:docMk/>
            <pc:sldMk cId="3307746220" sldId="266"/>
            <ac:spMk id="20" creationId="{AAC05E06-4625-488B-B627-CA191C45F210}"/>
          </ac:spMkLst>
        </pc:spChg>
        <pc:spChg chg="mod">
          <ac:chgData name="Tijesunimi Odebode" userId="a844e777ead7b262" providerId="LiveId" clId="{C8F6B3D0-AB0C-4DCF-9C33-4A9D3CB76417}" dt="2022-04-11T03:30:45.902" v="219" actId="1076"/>
          <ac:spMkLst>
            <pc:docMk/>
            <pc:sldMk cId="3307746220" sldId="266"/>
            <ac:spMk id="77" creationId="{2AAA4095-F9C8-40FD-BE7E-BAB315DB45EF}"/>
          </ac:spMkLst>
        </pc:spChg>
        <pc:spChg chg="mod">
          <ac:chgData name="Tijesunimi Odebode" userId="a844e777ead7b262" providerId="LiveId" clId="{C8F6B3D0-AB0C-4DCF-9C33-4A9D3CB76417}" dt="2022-04-11T03:30:17.339" v="212" actId="20577"/>
          <ac:spMkLst>
            <pc:docMk/>
            <pc:sldMk cId="3307746220" sldId="266"/>
            <ac:spMk id="79" creationId="{E0130C13-2B23-4930-9F20-6050CBA8F4B8}"/>
          </ac:spMkLst>
        </pc:spChg>
        <pc:graphicFrameChg chg="add del mod modGraphic">
          <ac:chgData name="Tijesunimi Odebode" userId="a844e777ead7b262" providerId="LiveId" clId="{C8F6B3D0-AB0C-4DCF-9C33-4A9D3CB76417}" dt="2022-04-11T03:26:34.893" v="181" actId="478"/>
          <ac:graphicFrameMkLst>
            <pc:docMk/>
            <pc:sldMk cId="3307746220" sldId="266"/>
            <ac:graphicFrameMk id="3" creationId="{DF25869B-B9D7-4978-9B0E-F24588535F82}"/>
          </ac:graphicFrameMkLst>
        </pc:graphicFrameChg>
        <pc:graphicFrameChg chg="add del mod">
          <ac:chgData name="Tijesunimi Odebode" userId="a844e777ead7b262" providerId="LiveId" clId="{C8F6B3D0-AB0C-4DCF-9C33-4A9D3CB76417}" dt="2022-04-11T03:13:15.660" v="96" actId="478"/>
          <ac:graphicFrameMkLst>
            <pc:docMk/>
            <pc:sldMk cId="3307746220" sldId="266"/>
            <ac:graphicFrameMk id="4" creationId="{545C144F-D4A4-4719-B410-577D5CCCCBBB}"/>
          </ac:graphicFrameMkLst>
        </pc:graphicFrameChg>
        <pc:graphicFrameChg chg="add del mod modGraphic">
          <ac:chgData name="Tijesunimi Odebode" userId="a844e777ead7b262" providerId="LiveId" clId="{C8F6B3D0-AB0C-4DCF-9C33-4A9D3CB76417}" dt="2022-04-11T03:26:32.916" v="180" actId="478"/>
          <ac:graphicFrameMkLst>
            <pc:docMk/>
            <pc:sldMk cId="3307746220" sldId="266"/>
            <ac:graphicFrameMk id="5" creationId="{883E68F0-3001-42DD-BE2D-1326CA5059A4}"/>
          </ac:graphicFrameMkLst>
        </pc:graphicFrameChg>
        <pc:graphicFrameChg chg="mod modGraphic">
          <ac:chgData name="Tijesunimi Odebode" userId="a844e777ead7b262" providerId="LiveId" clId="{C8F6B3D0-AB0C-4DCF-9C33-4A9D3CB76417}" dt="2022-04-11T03:43:35.861" v="432" actId="122"/>
          <ac:graphicFrameMkLst>
            <pc:docMk/>
            <pc:sldMk cId="3307746220" sldId="266"/>
            <ac:graphicFrameMk id="14" creationId="{EF9E6AC4-7737-4C4C-AD37-1EF9135A3CFE}"/>
          </ac:graphicFrameMkLst>
        </pc:graphicFrameChg>
        <pc:picChg chg="del">
          <ac:chgData name="Tijesunimi Odebode" userId="a844e777ead7b262" providerId="LiveId" clId="{C8F6B3D0-AB0C-4DCF-9C33-4A9D3CB76417}" dt="2022-04-08T14:51:49.263" v="2"/>
          <ac:picMkLst>
            <pc:docMk/>
            <pc:sldMk cId="3307746220" sldId="266"/>
            <ac:picMk id="5" creationId="{4FA72CE9-1435-47C4-A570-1223671BF9E6}"/>
          </ac:picMkLst>
        </pc:picChg>
      </pc:sldChg>
      <pc:sldChg chg="delSp del modTransition modAnim">
        <pc:chgData name="Tijesunimi Odebode" userId="a844e777ead7b262" providerId="LiveId" clId="{C8F6B3D0-AB0C-4DCF-9C33-4A9D3CB76417}" dt="2022-04-11T03:06:30.144" v="73" actId="47"/>
        <pc:sldMkLst>
          <pc:docMk/>
          <pc:sldMk cId="642712741" sldId="267"/>
        </pc:sldMkLst>
        <pc:picChg chg="del">
          <ac:chgData name="Tijesunimi Odebode" userId="a844e777ead7b262" providerId="LiveId" clId="{C8F6B3D0-AB0C-4DCF-9C33-4A9D3CB76417}" dt="2022-04-08T14:51:49.263" v="2"/>
          <ac:picMkLst>
            <pc:docMk/>
            <pc:sldMk cId="642712741" sldId="267"/>
            <ac:picMk id="11" creationId="{B2D06FDE-A4C9-41B1-B668-BDD84277CCFE}"/>
          </ac:picMkLst>
        </pc:picChg>
      </pc:sldChg>
      <pc:sldChg chg="delSp del modTransition modAnim">
        <pc:chgData name="Tijesunimi Odebode" userId="a844e777ead7b262" providerId="LiveId" clId="{C8F6B3D0-AB0C-4DCF-9C33-4A9D3CB76417}" dt="2022-04-11T03:06:31.834" v="74" actId="47"/>
        <pc:sldMkLst>
          <pc:docMk/>
          <pc:sldMk cId="1403186109" sldId="268"/>
        </pc:sldMkLst>
        <pc:picChg chg="del">
          <ac:chgData name="Tijesunimi Odebode" userId="a844e777ead7b262" providerId="LiveId" clId="{C8F6B3D0-AB0C-4DCF-9C33-4A9D3CB76417}" dt="2022-04-08T14:51:49.263" v="2"/>
          <ac:picMkLst>
            <pc:docMk/>
            <pc:sldMk cId="1403186109" sldId="268"/>
            <ac:picMk id="19" creationId="{7D2A7DBB-62D8-48E2-93B8-A5EABA854604}"/>
          </ac:picMkLst>
        </pc:picChg>
      </pc:sldChg>
      <pc:sldChg chg="delSp del modTransition modAnim">
        <pc:chgData name="Tijesunimi Odebode" userId="a844e777ead7b262" providerId="LiveId" clId="{C8F6B3D0-AB0C-4DCF-9C33-4A9D3CB76417}" dt="2022-04-11T03:06:34.117" v="75" actId="47"/>
        <pc:sldMkLst>
          <pc:docMk/>
          <pc:sldMk cId="846291699" sldId="269"/>
        </pc:sldMkLst>
        <pc:picChg chg="del">
          <ac:chgData name="Tijesunimi Odebode" userId="a844e777ead7b262" providerId="LiveId" clId="{C8F6B3D0-AB0C-4DCF-9C33-4A9D3CB76417}" dt="2022-04-08T14:51:49.263" v="2"/>
          <ac:picMkLst>
            <pc:docMk/>
            <pc:sldMk cId="846291699" sldId="269"/>
            <ac:picMk id="37" creationId="{C5692FA5-4885-4B0A-B2A3-23A1723CDDCF}"/>
          </ac:picMkLst>
        </pc:picChg>
      </pc:sldChg>
      <pc:sldChg chg="delSp del modTransition modAnim">
        <pc:chgData name="Tijesunimi Odebode" userId="a844e777ead7b262" providerId="LiveId" clId="{C8F6B3D0-AB0C-4DCF-9C33-4A9D3CB76417}" dt="2022-04-11T03:06:37.679" v="76" actId="47"/>
        <pc:sldMkLst>
          <pc:docMk/>
          <pc:sldMk cId="2109550913" sldId="270"/>
        </pc:sldMkLst>
        <pc:picChg chg="del">
          <ac:chgData name="Tijesunimi Odebode" userId="a844e777ead7b262" providerId="LiveId" clId="{C8F6B3D0-AB0C-4DCF-9C33-4A9D3CB76417}" dt="2022-04-08T14:51:49.263" v="2"/>
          <ac:picMkLst>
            <pc:docMk/>
            <pc:sldMk cId="2109550913" sldId="270"/>
            <ac:picMk id="11" creationId="{5967D1F2-AE34-49A9-916E-0ECC9FCA4608}"/>
          </ac:picMkLst>
        </pc:picChg>
      </pc:sldChg>
      <pc:sldChg chg="delSp del modTransition modAnim">
        <pc:chgData name="Tijesunimi Odebode" userId="a844e777ead7b262" providerId="LiveId" clId="{C8F6B3D0-AB0C-4DCF-9C33-4A9D3CB76417}" dt="2022-04-11T03:06:38.805" v="77" actId="47"/>
        <pc:sldMkLst>
          <pc:docMk/>
          <pc:sldMk cId="3649776048" sldId="271"/>
        </pc:sldMkLst>
        <pc:picChg chg="del">
          <ac:chgData name="Tijesunimi Odebode" userId="a844e777ead7b262" providerId="LiveId" clId="{C8F6B3D0-AB0C-4DCF-9C33-4A9D3CB76417}" dt="2022-04-08T14:51:49.263" v="2"/>
          <ac:picMkLst>
            <pc:docMk/>
            <pc:sldMk cId="3649776048" sldId="271"/>
            <ac:picMk id="4" creationId="{67429315-4305-47A7-8D08-44B89FE4C045}"/>
          </ac:picMkLst>
        </pc:picChg>
      </pc:sldChg>
      <pc:sldChg chg="delSp del modTransition modAnim">
        <pc:chgData name="Tijesunimi Odebode" userId="a844e777ead7b262" providerId="LiveId" clId="{C8F6B3D0-AB0C-4DCF-9C33-4A9D3CB76417}" dt="2022-04-11T03:06:42.379" v="78" actId="47"/>
        <pc:sldMkLst>
          <pc:docMk/>
          <pc:sldMk cId="2378766785" sldId="272"/>
        </pc:sldMkLst>
        <pc:picChg chg="del">
          <ac:chgData name="Tijesunimi Odebode" userId="a844e777ead7b262" providerId="LiveId" clId="{C8F6B3D0-AB0C-4DCF-9C33-4A9D3CB76417}" dt="2022-04-08T14:51:49.263" v="2"/>
          <ac:picMkLst>
            <pc:docMk/>
            <pc:sldMk cId="2378766785" sldId="272"/>
            <ac:picMk id="8" creationId="{12F393B5-0346-42DA-8C04-FC38A9462142}"/>
          </ac:picMkLst>
        </pc:picChg>
      </pc:sldChg>
      <pc:sldChg chg="addSp delSp modSp mod modTransition delAnim modAnim">
        <pc:chgData name="Tijesunimi Odebode" userId="a844e777ead7b262" providerId="LiveId" clId="{C8F6B3D0-AB0C-4DCF-9C33-4A9D3CB76417}" dt="2022-04-11T06:43:29.366" v="837" actId="20577"/>
        <pc:sldMkLst>
          <pc:docMk/>
          <pc:sldMk cId="1361129314" sldId="273"/>
        </pc:sldMkLst>
        <pc:spChg chg="mod">
          <ac:chgData name="Tijesunimi Odebode" userId="a844e777ead7b262" providerId="LiveId" clId="{C8F6B3D0-AB0C-4DCF-9C33-4A9D3CB76417}" dt="2022-04-11T06:34:01.517" v="688" actId="20577"/>
          <ac:spMkLst>
            <pc:docMk/>
            <pc:sldMk cId="1361129314" sldId="273"/>
            <ac:spMk id="2" creationId="{58C6960B-3BBA-4816-8C69-A2366C07D9DE}"/>
          </ac:spMkLst>
        </pc:spChg>
        <pc:spChg chg="add del mod">
          <ac:chgData name="Tijesunimi Odebode" userId="a844e777ead7b262" providerId="LiveId" clId="{C8F6B3D0-AB0C-4DCF-9C33-4A9D3CB76417}" dt="2022-04-11T06:35:16.772" v="691" actId="478"/>
          <ac:spMkLst>
            <pc:docMk/>
            <pc:sldMk cId="1361129314" sldId="273"/>
            <ac:spMk id="5" creationId="{BD7DD676-EDA2-4DA1-AC24-942D6A71B33E}"/>
          </ac:spMkLst>
        </pc:spChg>
        <pc:spChg chg="add mod">
          <ac:chgData name="Tijesunimi Odebode" userId="a844e777ead7b262" providerId="LiveId" clId="{C8F6B3D0-AB0C-4DCF-9C33-4A9D3CB76417}" dt="2022-04-11T06:43:29.366" v="837" actId="20577"/>
          <ac:spMkLst>
            <pc:docMk/>
            <pc:sldMk cId="1361129314" sldId="273"/>
            <ac:spMk id="8" creationId="{2B5A1124-4317-4079-84D8-D054E26A587C}"/>
          </ac:spMkLst>
        </pc:spChg>
        <pc:spChg chg="del">
          <ac:chgData name="Tijesunimi Odebode" userId="a844e777ead7b262" providerId="LiveId" clId="{C8F6B3D0-AB0C-4DCF-9C33-4A9D3CB76417}" dt="2022-04-11T06:35:14.273" v="690" actId="478"/>
          <ac:spMkLst>
            <pc:docMk/>
            <pc:sldMk cId="1361129314" sldId="273"/>
            <ac:spMk id="15" creationId="{4D6588A5-81BF-45D6-8CB2-16D607450F97}"/>
          </ac:spMkLst>
        </pc:spChg>
        <pc:spChg chg="del">
          <ac:chgData name="Tijesunimi Odebode" userId="a844e777ead7b262" providerId="LiveId" clId="{C8F6B3D0-AB0C-4DCF-9C33-4A9D3CB76417}" dt="2022-04-11T06:35:19" v="692" actId="478"/>
          <ac:spMkLst>
            <pc:docMk/>
            <pc:sldMk cId="1361129314" sldId="273"/>
            <ac:spMk id="79" creationId="{E0130C13-2B23-4930-9F20-6050CBA8F4B8}"/>
          </ac:spMkLst>
        </pc:spChg>
        <pc:picChg chg="del">
          <ac:chgData name="Tijesunimi Odebode" userId="a844e777ead7b262" providerId="LiveId" clId="{C8F6B3D0-AB0C-4DCF-9C33-4A9D3CB76417}" dt="2022-04-11T06:34:05.695" v="689" actId="478"/>
          <ac:picMkLst>
            <pc:docMk/>
            <pc:sldMk cId="1361129314" sldId="273"/>
            <ac:picMk id="3" creationId="{C56C61F8-825A-4592-B552-BC40AA807B6A}"/>
          </ac:picMkLst>
        </pc:picChg>
        <pc:picChg chg="del">
          <ac:chgData name="Tijesunimi Odebode" userId="a844e777ead7b262" providerId="LiveId" clId="{C8F6B3D0-AB0C-4DCF-9C33-4A9D3CB76417}" dt="2022-04-08T14:51:49.263" v="2"/>
          <ac:picMkLst>
            <pc:docMk/>
            <pc:sldMk cId="1361129314" sldId="273"/>
            <ac:picMk id="4" creationId="{ACE399BC-48B2-491F-B8FC-1E2A0F56C44D}"/>
          </ac:picMkLst>
        </pc:picChg>
        <pc:picChg chg="add del mod">
          <ac:chgData name="Tijesunimi Odebode" userId="a844e777ead7b262" providerId="LiveId" clId="{C8F6B3D0-AB0C-4DCF-9C33-4A9D3CB76417}" dt="2022-04-11T06:41:36.152" v="785" actId="478"/>
          <ac:picMkLst>
            <pc:docMk/>
            <pc:sldMk cId="1361129314" sldId="273"/>
            <ac:picMk id="7" creationId="{AE73FA19-17D9-4ECB-84FC-14F9BBE06C57}"/>
          </ac:picMkLst>
        </pc:picChg>
        <pc:picChg chg="add del mod">
          <ac:chgData name="Tijesunimi Odebode" userId="a844e777ead7b262" providerId="LiveId" clId="{C8F6B3D0-AB0C-4DCF-9C33-4A9D3CB76417}" dt="2022-04-11T06:41:39.066" v="786" actId="478"/>
          <ac:picMkLst>
            <pc:docMk/>
            <pc:sldMk cId="1361129314" sldId="273"/>
            <ac:picMk id="7170" creationId="{39A6D2A5-8733-4635-84B0-E57BB114AE13}"/>
          </ac:picMkLst>
        </pc:picChg>
      </pc:sldChg>
      <pc:sldChg chg="add del">
        <pc:chgData name="Tijesunimi Odebode" userId="a844e777ead7b262" providerId="LiveId" clId="{C8F6B3D0-AB0C-4DCF-9C33-4A9D3CB76417}" dt="2022-04-11T04:31:20.351" v="674" actId="47"/>
        <pc:sldMkLst>
          <pc:docMk/>
          <pc:sldMk cId="3514953437" sldId="274"/>
        </pc:sldMkLst>
      </pc:sldChg>
      <pc:sldChg chg="add del">
        <pc:chgData name="Tijesunimi Odebode" userId="a844e777ead7b262" providerId="LiveId" clId="{C8F6B3D0-AB0C-4DCF-9C33-4A9D3CB76417}" dt="2022-04-11T03:45:17.578" v="442" actId="2696"/>
        <pc:sldMkLst>
          <pc:docMk/>
          <pc:sldMk cId="3253623028" sldId="275"/>
        </pc:sldMkLst>
      </pc:sldChg>
      <pc:sldChg chg="addSp delSp modSp add mod">
        <pc:chgData name="Tijesunimi Odebode" userId="a844e777ead7b262" providerId="LiveId" clId="{C8F6B3D0-AB0C-4DCF-9C33-4A9D3CB76417}" dt="2022-04-11T03:42:06.048" v="423" actId="113"/>
        <pc:sldMkLst>
          <pc:docMk/>
          <pc:sldMk cId="1754303500" sldId="276"/>
        </pc:sldMkLst>
        <pc:spChg chg="mod">
          <ac:chgData name="Tijesunimi Odebode" userId="a844e777ead7b262" providerId="LiveId" clId="{C8F6B3D0-AB0C-4DCF-9C33-4A9D3CB76417}" dt="2022-04-11T03:42:06.048" v="423" actId="113"/>
          <ac:spMkLst>
            <pc:docMk/>
            <pc:sldMk cId="1754303500" sldId="276"/>
            <ac:spMk id="2" creationId="{2EB4B217-8BD4-4C33-B98E-A25FADFC4D1B}"/>
          </ac:spMkLst>
        </pc:spChg>
        <pc:picChg chg="del">
          <ac:chgData name="Tijesunimi Odebode" userId="a844e777ead7b262" providerId="LiveId" clId="{C8F6B3D0-AB0C-4DCF-9C33-4A9D3CB76417}" dt="2022-04-11T03:37:38.710" v="365" actId="478"/>
          <ac:picMkLst>
            <pc:docMk/>
            <pc:sldMk cId="1754303500" sldId="276"/>
            <ac:picMk id="5" creationId="{1BF5C57E-D989-4970-892A-4670AD5DFA4B}"/>
          </ac:picMkLst>
        </pc:picChg>
        <pc:picChg chg="add del mod">
          <ac:chgData name="Tijesunimi Odebode" userId="a844e777ead7b262" providerId="LiveId" clId="{C8F6B3D0-AB0C-4DCF-9C33-4A9D3CB76417}" dt="2022-04-11T03:39:08.482" v="368" actId="478"/>
          <ac:picMkLst>
            <pc:docMk/>
            <pc:sldMk cId="1754303500" sldId="276"/>
            <ac:picMk id="4098" creationId="{B9704C5C-4425-4AF2-8345-0671A9D7009F}"/>
          </ac:picMkLst>
        </pc:picChg>
        <pc:picChg chg="add mod">
          <ac:chgData name="Tijesunimi Odebode" userId="a844e777ead7b262" providerId="LiveId" clId="{C8F6B3D0-AB0C-4DCF-9C33-4A9D3CB76417}" dt="2022-04-11T03:41:48.665" v="420" actId="14100"/>
          <ac:picMkLst>
            <pc:docMk/>
            <pc:sldMk cId="1754303500" sldId="276"/>
            <ac:picMk id="4100" creationId="{38A2EE1D-3BCF-49A1-ADF6-C7B07D945E1E}"/>
          </ac:picMkLst>
        </pc:picChg>
        <pc:picChg chg="add mod">
          <ac:chgData name="Tijesunimi Odebode" userId="a844e777ead7b262" providerId="LiveId" clId="{C8F6B3D0-AB0C-4DCF-9C33-4A9D3CB76417}" dt="2022-04-11T03:41:53.433" v="422" actId="1076"/>
          <ac:picMkLst>
            <pc:docMk/>
            <pc:sldMk cId="1754303500" sldId="276"/>
            <ac:picMk id="4102" creationId="{9F394BAC-AD3A-46C1-9CC3-A03F8AEE3AE8}"/>
          </ac:picMkLst>
        </pc:picChg>
        <pc:cxnChg chg="add mod">
          <ac:chgData name="Tijesunimi Odebode" userId="a844e777ead7b262" providerId="LiveId" clId="{C8F6B3D0-AB0C-4DCF-9C33-4A9D3CB76417}" dt="2022-04-11T03:41:41.894" v="419" actId="692"/>
          <ac:cxnSpMkLst>
            <pc:docMk/>
            <pc:sldMk cId="1754303500" sldId="276"/>
            <ac:cxnSpMk id="6" creationId="{30F4B4BF-4109-4416-8A06-3B6DBAFA0EDF}"/>
          </ac:cxnSpMkLst>
        </pc:cxnChg>
      </pc:sldChg>
      <pc:sldChg chg="new del">
        <pc:chgData name="Tijesunimi Odebode" userId="a844e777ead7b262" providerId="LiveId" clId="{C8F6B3D0-AB0C-4DCF-9C33-4A9D3CB76417}" dt="2022-04-11T03:37:06.257" v="363" actId="47"/>
        <pc:sldMkLst>
          <pc:docMk/>
          <pc:sldMk cId="2246033947" sldId="276"/>
        </pc:sldMkLst>
      </pc:sldChg>
      <pc:sldChg chg="addSp delSp modSp add mod ord">
        <pc:chgData name="Tijesunimi Odebode" userId="a844e777ead7b262" providerId="LiveId" clId="{C8F6B3D0-AB0C-4DCF-9C33-4A9D3CB76417}" dt="2022-04-11T04:14:32.746" v="559" actId="1076"/>
        <pc:sldMkLst>
          <pc:docMk/>
          <pc:sldMk cId="1871136596" sldId="277"/>
        </pc:sldMkLst>
        <pc:spChg chg="mod">
          <ac:chgData name="Tijesunimi Odebode" userId="a844e777ead7b262" providerId="LiveId" clId="{C8F6B3D0-AB0C-4DCF-9C33-4A9D3CB76417}" dt="2022-04-11T04:14:32.746" v="559" actId="1076"/>
          <ac:spMkLst>
            <pc:docMk/>
            <pc:sldMk cId="1871136596" sldId="277"/>
            <ac:spMk id="2" creationId="{2EB4B217-8BD4-4C33-B98E-A25FADFC4D1B}"/>
          </ac:spMkLst>
        </pc:spChg>
        <pc:spChg chg="add mod">
          <ac:chgData name="Tijesunimi Odebode" userId="a844e777ead7b262" providerId="LiveId" clId="{C8F6B3D0-AB0C-4DCF-9C33-4A9D3CB76417}" dt="2022-04-11T04:07:57.456" v="497" actId="1076"/>
          <ac:spMkLst>
            <pc:docMk/>
            <pc:sldMk cId="1871136596" sldId="277"/>
            <ac:spMk id="9" creationId="{675122D4-B081-4B26-8A9C-364DA47FA637}"/>
          </ac:spMkLst>
        </pc:spChg>
        <pc:spChg chg="add mod">
          <ac:chgData name="Tijesunimi Odebode" userId="a844e777ead7b262" providerId="LiveId" clId="{C8F6B3D0-AB0C-4DCF-9C33-4A9D3CB76417}" dt="2022-04-11T04:12:22.265" v="511" actId="1076"/>
          <ac:spMkLst>
            <pc:docMk/>
            <pc:sldMk cId="1871136596" sldId="277"/>
            <ac:spMk id="10" creationId="{649A475D-BCCA-4F73-959C-3923F5275635}"/>
          </ac:spMkLst>
        </pc:spChg>
        <pc:graphicFrameChg chg="add mod modGraphic">
          <ac:chgData name="Tijesunimi Odebode" userId="a844e777ead7b262" providerId="LiveId" clId="{C8F6B3D0-AB0C-4DCF-9C33-4A9D3CB76417}" dt="2022-04-11T04:12:15.942" v="510" actId="242"/>
          <ac:graphicFrameMkLst>
            <pc:docMk/>
            <pc:sldMk cId="1871136596" sldId="277"/>
            <ac:graphicFrameMk id="4" creationId="{667B2D4B-437E-4306-90B1-454CE1A9D5A3}"/>
          </ac:graphicFrameMkLst>
        </pc:graphicFrameChg>
        <pc:graphicFrameChg chg="add del mod">
          <ac:chgData name="Tijesunimi Odebode" userId="a844e777ead7b262" providerId="LiveId" clId="{C8F6B3D0-AB0C-4DCF-9C33-4A9D3CB76417}" dt="2022-04-11T04:04:14.711" v="465" actId="478"/>
          <ac:graphicFrameMkLst>
            <pc:docMk/>
            <pc:sldMk cId="1871136596" sldId="277"/>
            <ac:graphicFrameMk id="6" creationId="{35D12034-A7C7-4505-A57B-281AF6AE0FB3}"/>
          </ac:graphicFrameMkLst>
        </pc:graphicFrameChg>
        <pc:graphicFrameChg chg="add mod modGraphic">
          <ac:chgData name="Tijesunimi Odebode" userId="a844e777ead7b262" providerId="LiveId" clId="{C8F6B3D0-AB0C-4DCF-9C33-4A9D3CB76417}" dt="2022-04-11T04:06:54.083" v="490" actId="113"/>
          <ac:graphicFrameMkLst>
            <pc:docMk/>
            <pc:sldMk cId="1871136596" sldId="277"/>
            <ac:graphicFrameMk id="8" creationId="{54B44E78-E871-4898-ABE8-EB63CE80DDB8}"/>
          </ac:graphicFrameMkLst>
        </pc:graphicFrameChg>
        <pc:picChg chg="del">
          <ac:chgData name="Tijesunimi Odebode" userId="a844e777ead7b262" providerId="LiveId" clId="{C8F6B3D0-AB0C-4DCF-9C33-4A9D3CB76417}" dt="2022-04-11T04:02:03.653" v="450" actId="478"/>
          <ac:picMkLst>
            <pc:docMk/>
            <pc:sldMk cId="1871136596" sldId="277"/>
            <ac:picMk id="5" creationId="{1BF5C57E-D989-4970-892A-4670AD5DFA4B}"/>
          </ac:picMkLst>
        </pc:picChg>
        <pc:picChg chg="add del mod">
          <ac:chgData name="Tijesunimi Odebode" userId="a844e777ead7b262" providerId="LiveId" clId="{C8F6B3D0-AB0C-4DCF-9C33-4A9D3CB76417}" dt="2022-04-11T04:05:24.110" v="474" actId="478"/>
          <ac:picMkLst>
            <pc:docMk/>
            <pc:sldMk cId="1871136596" sldId="277"/>
            <ac:picMk id="7" creationId="{C8705F6D-A267-411D-94B2-E66C677A662E}"/>
          </ac:picMkLst>
        </pc:picChg>
        <pc:picChg chg="add mod">
          <ac:chgData name="Tijesunimi Odebode" userId="a844e777ead7b262" providerId="LiveId" clId="{C8F6B3D0-AB0C-4DCF-9C33-4A9D3CB76417}" dt="2022-04-11T04:13:57.693" v="524" actId="14100"/>
          <ac:picMkLst>
            <pc:docMk/>
            <pc:sldMk cId="1871136596" sldId="277"/>
            <ac:picMk id="5122" creationId="{42C0CD27-EB52-4E95-BE90-8AAC6E7F7D73}"/>
          </ac:picMkLst>
        </pc:picChg>
        <pc:cxnChg chg="add mod">
          <ac:chgData name="Tijesunimi Odebode" userId="a844e777ead7b262" providerId="LiveId" clId="{C8F6B3D0-AB0C-4DCF-9C33-4A9D3CB76417}" dt="2022-04-11T04:12:54.204" v="517" actId="1076"/>
          <ac:cxnSpMkLst>
            <pc:docMk/>
            <pc:sldMk cId="1871136596" sldId="277"/>
            <ac:cxnSpMk id="12" creationId="{59391DBB-76F7-4B53-AA92-FC60F6BC04AA}"/>
          </ac:cxnSpMkLst>
        </pc:cxnChg>
        <pc:cxnChg chg="add mod">
          <ac:chgData name="Tijesunimi Odebode" userId="a844e777ead7b262" providerId="LiveId" clId="{C8F6B3D0-AB0C-4DCF-9C33-4A9D3CB76417}" dt="2022-04-11T04:13:07.504" v="519" actId="1076"/>
          <ac:cxnSpMkLst>
            <pc:docMk/>
            <pc:sldMk cId="1871136596" sldId="277"/>
            <ac:cxnSpMk id="14" creationId="{F410D8F7-4D4C-4826-908C-7E1A025339AD}"/>
          </ac:cxnSpMkLst>
        </pc:cxnChg>
      </pc:sldChg>
      <pc:sldChg chg="addSp delSp modSp add mod ord">
        <pc:chgData name="Tijesunimi Odebode" userId="a844e777ead7b262" providerId="LiveId" clId="{C8F6B3D0-AB0C-4DCF-9C33-4A9D3CB76417}" dt="2022-04-11T04:31:00.422" v="673" actId="1076"/>
        <pc:sldMkLst>
          <pc:docMk/>
          <pc:sldMk cId="3160868896" sldId="278"/>
        </pc:sldMkLst>
        <pc:spChg chg="mod">
          <ac:chgData name="Tijesunimi Odebode" userId="a844e777ead7b262" providerId="LiveId" clId="{C8F6B3D0-AB0C-4DCF-9C33-4A9D3CB76417}" dt="2022-04-11T04:31:00.422" v="673" actId="1076"/>
          <ac:spMkLst>
            <pc:docMk/>
            <pc:sldMk cId="3160868896" sldId="278"/>
            <ac:spMk id="2" creationId="{2EB4B217-8BD4-4C33-B98E-A25FADFC4D1B}"/>
          </ac:spMkLst>
        </pc:spChg>
        <pc:picChg chg="del">
          <ac:chgData name="Tijesunimi Odebode" userId="a844e777ead7b262" providerId="LiveId" clId="{C8F6B3D0-AB0C-4DCF-9C33-4A9D3CB76417}" dt="2022-04-11T04:27:40.323" v="563" actId="478"/>
          <ac:picMkLst>
            <pc:docMk/>
            <pc:sldMk cId="3160868896" sldId="278"/>
            <ac:picMk id="5" creationId="{1BF5C57E-D989-4970-892A-4670AD5DFA4B}"/>
          </ac:picMkLst>
        </pc:picChg>
        <pc:picChg chg="add del mod">
          <ac:chgData name="Tijesunimi Odebode" userId="a844e777ead7b262" providerId="LiveId" clId="{C8F6B3D0-AB0C-4DCF-9C33-4A9D3CB76417}" dt="2022-04-11T04:28:31.773" v="567" actId="478"/>
          <ac:picMkLst>
            <pc:docMk/>
            <pc:sldMk cId="3160868896" sldId="278"/>
            <ac:picMk id="6146" creationId="{46BC156E-B0F4-41B5-B53E-41C33C255026}"/>
          </ac:picMkLst>
        </pc:picChg>
        <pc:picChg chg="add del mod">
          <ac:chgData name="Tijesunimi Odebode" userId="a844e777ead7b262" providerId="LiveId" clId="{C8F6B3D0-AB0C-4DCF-9C33-4A9D3CB76417}" dt="2022-04-11T04:29:14.502" v="571" actId="478"/>
          <ac:picMkLst>
            <pc:docMk/>
            <pc:sldMk cId="3160868896" sldId="278"/>
            <ac:picMk id="6148" creationId="{857543F6-863B-4B97-94C7-2D70EE191419}"/>
          </ac:picMkLst>
        </pc:picChg>
        <pc:picChg chg="add mod">
          <ac:chgData name="Tijesunimi Odebode" userId="a844e777ead7b262" providerId="LiveId" clId="{C8F6B3D0-AB0C-4DCF-9C33-4A9D3CB76417}" dt="2022-04-11T04:30:18.865" v="575" actId="1076"/>
          <ac:picMkLst>
            <pc:docMk/>
            <pc:sldMk cId="3160868896" sldId="278"/>
            <ac:picMk id="6150" creationId="{20BAB749-218D-43F1-951B-B91F6E550D49}"/>
          </ac:picMkLst>
        </pc:picChg>
      </pc:sldChg>
      <pc:sldChg chg="add del">
        <pc:chgData name="Tijesunimi Odebode" userId="a844e777ead7b262" providerId="LiveId" clId="{C8F6B3D0-AB0C-4DCF-9C33-4A9D3CB76417}" dt="2022-04-11T06:55:10.334" v="1807" actId="47"/>
        <pc:sldMkLst>
          <pc:docMk/>
          <pc:sldMk cId="1754027170" sldId="279"/>
        </pc:sldMkLst>
      </pc:sldChg>
      <pc:sldChg chg="addSp delSp modSp add mod">
        <pc:chgData name="Tijesunimi Odebode" userId="a844e777ead7b262" providerId="LiveId" clId="{C8F6B3D0-AB0C-4DCF-9C33-4A9D3CB76417}" dt="2022-04-11T06:55:03.633" v="1806" actId="20577"/>
        <pc:sldMkLst>
          <pc:docMk/>
          <pc:sldMk cId="3689831575" sldId="280"/>
        </pc:sldMkLst>
        <pc:spChg chg="mod">
          <ac:chgData name="Tijesunimi Odebode" userId="a844e777ead7b262" providerId="LiveId" clId="{C8F6B3D0-AB0C-4DCF-9C33-4A9D3CB76417}" dt="2022-04-11T06:44:05.595" v="858" actId="20577"/>
          <ac:spMkLst>
            <pc:docMk/>
            <pc:sldMk cId="3689831575" sldId="280"/>
            <ac:spMk id="2" creationId="{58C6960B-3BBA-4816-8C69-A2366C07D9DE}"/>
          </ac:spMkLst>
        </pc:spChg>
        <pc:spChg chg="mod">
          <ac:chgData name="Tijesunimi Odebode" userId="a844e777ead7b262" providerId="LiveId" clId="{C8F6B3D0-AB0C-4DCF-9C33-4A9D3CB76417}" dt="2022-04-11T06:55:03.633" v="1806" actId="20577"/>
          <ac:spMkLst>
            <pc:docMk/>
            <pc:sldMk cId="3689831575" sldId="280"/>
            <ac:spMk id="8" creationId="{2B5A1124-4317-4079-84D8-D054E26A587C}"/>
          </ac:spMkLst>
        </pc:spChg>
        <pc:spChg chg="add del mod">
          <ac:chgData name="Tijesunimi Odebode" userId="a844e777ead7b262" providerId="LiveId" clId="{C8F6B3D0-AB0C-4DCF-9C33-4A9D3CB76417}" dt="2022-04-11T06:51:21.765" v="1431" actId="478"/>
          <ac:spMkLst>
            <pc:docMk/>
            <pc:sldMk cId="3689831575" sldId="280"/>
            <ac:spMk id="13" creationId="{4F030D6B-F2C3-436E-8B91-D82C6EA642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93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0368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768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08766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38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2466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4974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6818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4/10/2022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5514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4/10/2022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89627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5503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4/10/2022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20605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linkedin.com/in/tijesunimi-odebode-ms-phd" TargetMode="External"/><Relationship Id="rId2" Type="http://schemas.openxmlformats.org/officeDocument/2006/relationships/hyperlink" Target="mailto:tijesunimi@yahoo.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Productivity+Prediction+of+Garment+Employees" TargetMode="Externa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E459-DC4B-421F-BC94-0FC17C2B20BA}"/>
              </a:ext>
            </a:extLst>
          </p:cNvPr>
          <p:cNvSpPr>
            <a:spLocks noGrp="1"/>
          </p:cNvSpPr>
          <p:nvPr>
            <p:ph type="ctrTitle"/>
          </p:nvPr>
        </p:nvSpPr>
        <p:spPr/>
        <p:txBody>
          <a:bodyPr/>
          <a:lstStyle/>
          <a:p>
            <a:r>
              <a:rPr lang="en-US" dirty="0"/>
              <a:t>Garment Industry Employee Productivity</a:t>
            </a:r>
          </a:p>
        </p:txBody>
      </p:sp>
      <p:sp>
        <p:nvSpPr>
          <p:cNvPr id="3" name="Subtitle 2">
            <a:extLst>
              <a:ext uri="{FF2B5EF4-FFF2-40B4-BE49-F238E27FC236}">
                <a16:creationId xmlns:a16="http://schemas.microsoft.com/office/drawing/2014/main" id="{1065841F-8F36-405B-97FF-FC9CDA21FC35}"/>
              </a:ext>
            </a:extLst>
          </p:cNvPr>
          <p:cNvSpPr>
            <a:spLocks noGrp="1"/>
          </p:cNvSpPr>
          <p:nvPr>
            <p:ph type="subTitle" idx="1"/>
          </p:nvPr>
        </p:nvSpPr>
        <p:spPr/>
        <p:txBody>
          <a:bodyPr/>
          <a:lstStyle/>
          <a:p>
            <a:r>
              <a:rPr lang="en-US" dirty="0"/>
              <a:t>Tijesunimi Odebode</a:t>
            </a:r>
          </a:p>
        </p:txBody>
      </p:sp>
    </p:spTree>
    <p:extLst>
      <p:ext uri="{BB962C8B-B14F-4D97-AF65-F5344CB8AC3E}">
        <p14:creationId xmlns:p14="http://schemas.microsoft.com/office/powerpoint/2010/main" val="161918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0">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2">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4">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809D214-C56D-4816-A5D7-CC8CE6E0BFD7}"/>
              </a:ext>
            </a:extLst>
          </p:cNvPr>
          <p:cNvSpPr txBox="1">
            <a:spLocks noChangeArrowheads="1"/>
          </p:cNvSpPr>
          <p:nvPr/>
        </p:nvSpPr>
        <p:spPr bwMode="auto">
          <a:xfrm>
            <a:off x="1108821" y="284851"/>
            <a:ext cx="4859787" cy="505400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gn="l" rtl="0" eaLnBrk="0" fontAlgn="base" hangingPunct="0">
              <a:spcBef>
                <a:spcPct val="0"/>
              </a:spcBef>
              <a:spcAft>
                <a:spcPct val="0"/>
              </a:spcAft>
              <a:defRPr sz="48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a:lstStyle>
          <a:p>
            <a:pPr marL="0" marR="0" lvl="0" indent="0" algn="r" defTabSz="914400" eaLnBrk="1" fontAlgn="base" hangingPunct="1">
              <a:lnSpc>
                <a:spcPct val="85000"/>
              </a:lnSpc>
              <a:spcAft>
                <a:spcPts val="600"/>
              </a:spcAft>
              <a:buClrTx/>
              <a:buSzTx/>
              <a:tabLst/>
              <a:defRPr/>
            </a:pPr>
            <a:r>
              <a:rPr kumimoji="0" lang="en-US" altLang="en-US" sz="8000" b="0" i="0" u="none" strike="noStrike" cap="none" spc="-50" normalizeH="0" noProof="0" dirty="0">
                <a:ln>
                  <a:noFill/>
                </a:ln>
                <a:solidFill>
                  <a:schemeClr val="tx1">
                    <a:lumMod val="85000"/>
                    <a:lumOff val="15000"/>
                  </a:schemeClr>
                </a:solidFill>
                <a:effectLst/>
                <a:uLnTx/>
                <a:uFillTx/>
              </a:rPr>
              <a:t>Thank You!</a:t>
            </a:r>
          </a:p>
        </p:txBody>
      </p:sp>
      <p:cxnSp>
        <p:nvCxnSpPr>
          <p:cNvPr id="28" name="Straight Connector 16">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0">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4DFA0D28-1F16-4CA6-9FBF-FFB7CCAA83FA}"/>
              </a:ext>
            </a:extLst>
          </p:cNvPr>
          <p:cNvSpPr txBox="1"/>
          <p:nvPr/>
        </p:nvSpPr>
        <p:spPr>
          <a:xfrm>
            <a:off x="1493647" y="3456432"/>
            <a:ext cx="5864362" cy="923330"/>
          </a:xfrm>
          <a:prstGeom prst="rect">
            <a:avLst/>
          </a:prstGeom>
          <a:noFill/>
        </p:spPr>
        <p:txBody>
          <a:bodyPr wrap="none" rtlCol="0">
            <a:spAutoFit/>
          </a:bodyPr>
          <a:lstStyle/>
          <a:p>
            <a:r>
              <a:rPr lang="en-US" b="1" dirty="0"/>
              <a:t>Email:</a:t>
            </a:r>
            <a:r>
              <a:rPr lang="en-US" dirty="0"/>
              <a:t> </a:t>
            </a:r>
            <a:r>
              <a:rPr lang="en-US" dirty="0">
                <a:hlinkClick r:id="rId2"/>
              </a:rPr>
              <a:t>tijesunimi@yahoo.com</a:t>
            </a:r>
            <a:endParaRPr lang="en-US" dirty="0"/>
          </a:p>
          <a:p>
            <a:r>
              <a:rPr lang="en-US" b="1" dirty="0"/>
              <a:t>LinkedIn: </a:t>
            </a:r>
            <a:r>
              <a:rPr lang="en-US" b="0" i="0" dirty="0">
                <a:effectLst/>
                <a:latin typeface="-apple-system"/>
                <a:hlinkClick r:id="rId3"/>
              </a:rPr>
              <a:t>www.linkedin.com/in/tijesunimi-odebode-ms-phd</a:t>
            </a:r>
            <a:r>
              <a:rPr lang="en-US" b="0" i="0" dirty="0">
                <a:effectLst/>
                <a:latin typeface="-apple-system"/>
              </a:rPr>
              <a:t> </a:t>
            </a:r>
            <a:endParaRPr lang="en-US" dirty="0"/>
          </a:p>
          <a:p>
            <a:r>
              <a:rPr lang="en-US" b="1" dirty="0" err="1"/>
              <a:t>Github</a:t>
            </a:r>
            <a:r>
              <a:rPr lang="en-US" b="1" dirty="0"/>
              <a:t>:</a:t>
            </a:r>
            <a:r>
              <a:rPr lang="en-US" dirty="0"/>
              <a:t> https://github.com/todebode</a:t>
            </a:r>
          </a:p>
        </p:txBody>
      </p:sp>
    </p:spTree>
    <p:extLst>
      <p:ext uri="{BB962C8B-B14F-4D97-AF65-F5344CB8AC3E}">
        <p14:creationId xmlns:p14="http://schemas.microsoft.com/office/powerpoint/2010/main" val="3258354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BE03-C15F-4D08-9A2C-5BCF1CFD4D1E}"/>
              </a:ext>
            </a:extLst>
          </p:cNvPr>
          <p:cNvSpPr>
            <a:spLocks noGrp="1"/>
          </p:cNvSpPr>
          <p:nvPr>
            <p:ph type="title"/>
          </p:nvPr>
        </p:nvSpPr>
        <p:spPr>
          <a:xfrm>
            <a:off x="1097280" y="1082020"/>
            <a:ext cx="10058400" cy="655340"/>
          </a:xfrm>
        </p:spPr>
        <p:txBody>
          <a:bodyPr>
            <a:normAutofit/>
          </a:bodyPr>
          <a:lstStyle/>
          <a:p>
            <a:r>
              <a:rPr lang="en-US" sz="3200" b="1" dirty="0"/>
              <a:t> Introduction</a:t>
            </a:r>
          </a:p>
        </p:txBody>
      </p:sp>
      <p:sp>
        <p:nvSpPr>
          <p:cNvPr id="3" name="Content Placeholder 2">
            <a:extLst>
              <a:ext uri="{FF2B5EF4-FFF2-40B4-BE49-F238E27FC236}">
                <a16:creationId xmlns:a16="http://schemas.microsoft.com/office/drawing/2014/main" id="{A5349AAB-7252-4C3E-A62A-39CA7D99077B}"/>
              </a:ext>
            </a:extLst>
          </p:cNvPr>
          <p:cNvSpPr>
            <a:spLocks noGrp="1"/>
          </p:cNvSpPr>
          <p:nvPr>
            <p:ph idx="1"/>
          </p:nvPr>
        </p:nvSpPr>
        <p:spPr>
          <a:xfrm>
            <a:off x="1189714" y="1977245"/>
            <a:ext cx="9873531" cy="3827910"/>
          </a:xfrm>
        </p:spPr>
        <p:txBody>
          <a:bodyPr>
            <a:noAutofit/>
          </a:bodyPr>
          <a:lstStyle/>
          <a:p>
            <a:pPr algn="just">
              <a:buClr>
                <a:schemeClr val="tx1"/>
              </a:buClr>
              <a:buFont typeface="Arial" panose="020B0604020202020204" pitchFamily="34" charset="0"/>
              <a:buChar char="•"/>
            </a:pPr>
            <a:r>
              <a:rPr lang="en-US" dirty="0"/>
              <a:t> The garment industry is highly labor-intensive </a:t>
            </a:r>
          </a:p>
          <a:p>
            <a:pPr algn="just">
              <a:buClr>
                <a:schemeClr val="tx1"/>
              </a:buClr>
              <a:buFont typeface="Arial" panose="020B0604020202020204" pitchFamily="34" charset="0"/>
              <a:buChar char="•"/>
            </a:pPr>
            <a:r>
              <a:rPr lang="en-US" dirty="0"/>
              <a:t> The productivity of employees in garment manufacturing companies affects the ability of the companies to meet the global demand for garment products</a:t>
            </a:r>
          </a:p>
          <a:p>
            <a:pPr algn="just">
              <a:buClr>
                <a:schemeClr val="tx1"/>
              </a:buClr>
              <a:buFont typeface="Arial" panose="020B0604020202020204" pitchFamily="34" charset="0"/>
              <a:buChar char="•"/>
            </a:pPr>
            <a:r>
              <a:rPr lang="en-US" dirty="0"/>
              <a:t> If decision makers in the garment industry could analyze and predict employee productivity, this could help improve the overall production of garments and ultimately improve company revenue.</a:t>
            </a:r>
          </a:p>
          <a:p>
            <a:pPr algn="just">
              <a:buClr>
                <a:schemeClr val="tx1"/>
              </a:buClr>
              <a:buFont typeface="Arial" panose="020B0604020202020204" pitchFamily="34" charset="0"/>
              <a:buChar char="•"/>
            </a:pPr>
            <a:r>
              <a:rPr lang="en-US" dirty="0"/>
              <a:t> In this project, machine learning will be used to predict actual productivity of garment workers based on certain features in the garment manufacturing process</a:t>
            </a:r>
          </a:p>
        </p:txBody>
      </p:sp>
      <p:sp>
        <p:nvSpPr>
          <p:cNvPr id="7" name="TextBox 6">
            <a:extLst>
              <a:ext uri="{FF2B5EF4-FFF2-40B4-BE49-F238E27FC236}">
                <a16:creationId xmlns:a16="http://schemas.microsoft.com/office/drawing/2014/main" id="{E21631E0-4707-4A5A-9528-4225A48670FC}"/>
              </a:ext>
            </a:extLst>
          </p:cNvPr>
          <p:cNvSpPr txBox="1"/>
          <p:nvPr/>
        </p:nvSpPr>
        <p:spPr>
          <a:xfrm>
            <a:off x="1189714" y="5827021"/>
            <a:ext cx="9210538" cy="523220"/>
          </a:xfrm>
          <a:prstGeom prst="rect">
            <a:avLst/>
          </a:prstGeom>
          <a:noFill/>
        </p:spPr>
        <p:txBody>
          <a:bodyPr wrap="square">
            <a:spAutoFit/>
          </a:bodyPr>
          <a:lstStyle/>
          <a:p>
            <a:r>
              <a:rPr lang="en-US" sz="1400" b="0" i="0" dirty="0">
                <a:solidFill>
                  <a:srgbClr val="000000"/>
                </a:solidFill>
                <a:effectLst/>
                <a:latin typeface="Open Sans" panose="020B0604020202020204" pitchFamily="34" charset="0"/>
              </a:rPr>
              <a:t>Rahim, M., Imran, A., &amp; Ahmed, T. (2021). Mining the Productivity Data of Garment Industry. </a:t>
            </a:r>
            <a:r>
              <a:rPr lang="en-US" sz="1400" b="0" i="1" dirty="0">
                <a:solidFill>
                  <a:srgbClr val="000000"/>
                </a:solidFill>
                <a:effectLst/>
                <a:latin typeface="Open Sans" panose="020B0604020202020204" pitchFamily="34" charset="0"/>
              </a:rPr>
              <a:t>International Journal Of Business Intelligence And Data Mining</a:t>
            </a:r>
            <a:r>
              <a:rPr lang="en-US" sz="1400" b="0" i="0" dirty="0">
                <a:solidFill>
                  <a:srgbClr val="000000"/>
                </a:solidFill>
                <a:effectLst/>
                <a:latin typeface="Open Sans" panose="020B0604020202020204" pitchFamily="34" charset="0"/>
              </a:rPr>
              <a:t>, </a:t>
            </a:r>
            <a:r>
              <a:rPr lang="en-US" sz="1400" b="0" i="1" dirty="0">
                <a:solidFill>
                  <a:srgbClr val="000000"/>
                </a:solidFill>
                <a:effectLst/>
                <a:latin typeface="Open Sans" panose="020B0604020202020204" pitchFamily="34" charset="0"/>
              </a:rPr>
              <a:t>1</a:t>
            </a:r>
            <a:r>
              <a:rPr lang="en-US" sz="1400" b="0" i="0" dirty="0">
                <a:solidFill>
                  <a:srgbClr val="000000"/>
                </a:solidFill>
                <a:effectLst/>
                <a:latin typeface="Open Sans" panose="020B0604020202020204" pitchFamily="34" charset="0"/>
              </a:rPr>
              <a:t>(1), 1. </a:t>
            </a:r>
            <a:r>
              <a:rPr lang="en-US" sz="1400" b="0" i="0" dirty="0" err="1">
                <a:solidFill>
                  <a:srgbClr val="000000"/>
                </a:solidFill>
                <a:effectLst/>
                <a:latin typeface="Open Sans" panose="020B0604020202020204" pitchFamily="34" charset="0"/>
              </a:rPr>
              <a:t>doi</a:t>
            </a:r>
            <a:r>
              <a:rPr lang="en-US" sz="1400" b="0" i="0" dirty="0">
                <a:solidFill>
                  <a:srgbClr val="000000"/>
                </a:solidFill>
                <a:effectLst/>
                <a:latin typeface="Open Sans" panose="020B0604020202020204" pitchFamily="34" charset="0"/>
              </a:rPr>
              <a:t>: 10.1504/ijbidm.2021.10028084</a:t>
            </a:r>
            <a:endParaRPr lang="en-US" sz="1400" dirty="0"/>
          </a:p>
        </p:txBody>
      </p:sp>
    </p:spTree>
    <p:custDataLst>
      <p:tags r:id="rId1"/>
    </p:custDataLst>
    <p:extLst>
      <p:ext uri="{BB962C8B-B14F-4D97-AF65-F5344CB8AC3E}">
        <p14:creationId xmlns:p14="http://schemas.microsoft.com/office/powerpoint/2010/main" val="388653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6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6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 name="Straight Connector 7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73">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C6960B-3BBA-4816-8C69-A2366C07D9DE}"/>
              </a:ext>
            </a:extLst>
          </p:cNvPr>
          <p:cNvSpPr>
            <a:spLocks noGrp="1"/>
          </p:cNvSpPr>
          <p:nvPr>
            <p:ph type="title"/>
          </p:nvPr>
        </p:nvSpPr>
        <p:spPr>
          <a:xfrm>
            <a:off x="524349" y="264965"/>
            <a:ext cx="10909073" cy="761998"/>
          </a:xfrm>
        </p:spPr>
        <p:txBody>
          <a:bodyPr vert="horz" lIns="91440" tIns="45720" rIns="91440" bIns="45720" rtlCol="0" anchor="b">
            <a:normAutofit/>
          </a:bodyPr>
          <a:lstStyle/>
          <a:p>
            <a:r>
              <a:rPr lang="en-US" sz="3600" b="1" dirty="0">
                <a:solidFill>
                  <a:schemeClr val="tx1">
                    <a:lumMod val="85000"/>
                    <a:lumOff val="15000"/>
                  </a:schemeClr>
                </a:solidFill>
              </a:rPr>
              <a:t>Data</a:t>
            </a:r>
          </a:p>
        </p:txBody>
      </p:sp>
      <p:cxnSp>
        <p:nvCxnSpPr>
          <p:cNvPr id="94" name="Straight Connector 7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77">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79">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TextBox 76">
            <a:extLst>
              <a:ext uri="{FF2B5EF4-FFF2-40B4-BE49-F238E27FC236}">
                <a16:creationId xmlns:a16="http://schemas.microsoft.com/office/drawing/2014/main" id="{2AAA4095-F9C8-40FD-BE7E-BAB315DB45EF}"/>
              </a:ext>
            </a:extLst>
          </p:cNvPr>
          <p:cNvSpPr txBox="1"/>
          <p:nvPr/>
        </p:nvSpPr>
        <p:spPr>
          <a:xfrm>
            <a:off x="473961" y="5796407"/>
            <a:ext cx="11240931" cy="4001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Data Source: </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hlinkClick r:id="rId3"/>
              </a:rPr>
              <a:t>https://archive.ics.uci.edu/ml/datasets/Productivity+Prediction+of+Garment+Employees#</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p:sp>
        <p:nvSpPr>
          <p:cNvPr id="79" name="TextBox 78">
            <a:extLst>
              <a:ext uri="{FF2B5EF4-FFF2-40B4-BE49-F238E27FC236}">
                <a16:creationId xmlns:a16="http://schemas.microsoft.com/office/drawing/2014/main" id="{E0130C13-2B23-4930-9F20-6050CBA8F4B8}"/>
              </a:ext>
            </a:extLst>
          </p:cNvPr>
          <p:cNvSpPr txBox="1"/>
          <p:nvPr/>
        </p:nvSpPr>
        <p:spPr>
          <a:xfrm>
            <a:off x="2333271" y="3326308"/>
            <a:ext cx="6956135"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Table 1: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A subset of the Original Garment Industry Employee Productivity Dataset </a:t>
            </a:r>
          </a:p>
        </p:txBody>
      </p:sp>
      <p:cxnSp>
        <p:nvCxnSpPr>
          <p:cNvPr id="9" name="Straight Connector 8">
            <a:extLst>
              <a:ext uri="{FF2B5EF4-FFF2-40B4-BE49-F238E27FC236}">
                <a16:creationId xmlns:a16="http://schemas.microsoft.com/office/drawing/2014/main" id="{5C64B7B0-F23B-41F1-80D3-EDFE9AC799B3}"/>
              </a:ext>
            </a:extLst>
          </p:cNvPr>
          <p:cNvCxnSpPr>
            <a:cxnSpLocks/>
          </p:cNvCxnSpPr>
          <p:nvPr/>
        </p:nvCxnSpPr>
        <p:spPr>
          <a:xfrm>
            <a:off x="635457" y="995680"/>
            <a:ext cx="109571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EF9E6AC4-7737-4C4C-AD37-1EF9135A3CFE}"/>
              </a:ext>
            </a:extLst>
          </p:cNvPr>
          <p:cNvGraphicFramePr>
            <a:graphicFrameLocks noGrp="1"/>
          </p:cNvGraphicFramePr>
          <p:nvPr>
            <p:extLst>
              <p:ext uri="{D42A27DB-BD31-4B8C-83A1-F6EECF244321}">
                <p14:modId xmlns:p14="http://schemas.microsoft.com/office/powerpoint/2010/main" val="1860514006"/>
              </p:ext>
            </p:extLst>
          </p:nvPr>
        </p:nvGraphicFramePr>
        <p:xfrm>
          <a:off x="670699" y="1191311"/>
          <a:ext cx="10762723" cy="2075674"/>
        </p:xfrm>
        <a:graphic>
          <a:graphicData uri="http://schemas.openxmlformats.org/drawingml/2006/table">
            <a:tbl>
              <a:tblPr firstRow="1" bandRow="1">
                <a:tableStyleId>{5940675A-B579-460E-94D1-54222C63F5DA}</a:tableStyleId>
              </a:tblPr>
              <a:tblGrid>
                <a:gridCol w="930654">
                  <a:extLst>
                    <a:ext uri="{9D8B030D-6E8A-4147-A177-3AD203B41FA5}">
                      <a16:colId xmlns:a16="http://schemas.microsoft.com/office/drawing/2014/main" val="393383199"/>
                    </a:ext>
                  </a:extLst>
                </a:gridCol>
                <a:gridCol w="1248623">
                  <a:extLst>
                    <a:ext uri="{9D8B030D-6E8A-4147-A177-3AD203B41FA5}">
                      <a16:colId xmlns:a16="http://schemas.microsoft.com/office/drawing/2014/main" val="2016531180"/>
                    </a:ext>
                  </a:extLst>
                </a:gridCol>
                <a:gridCol w="1061227">
                  <a:extLst>
                    <a:ext uri="{9D8B030D-6E8A-4147-A177-3AD203B41FA5}">
                      <a16:colId xmlns:a16="http://schemas.microsoft.com/office/drawing/2014/main" val="3007570165"/>
                    </a:ext>
                  </a:extLst>
                </a:gridCol>
                <a:gridCol w="1123648">
                  <a:extLst>
                    <a:ext uri="{9D8B030D-6E8A-4147-A177-3AD203B41FA5}">
                      <a16:colId xmlns:a16="http://schemas.microsoft.com/office/drawing/2014/main" val="3988306914"/>
                    </a:ext>
                  </a:extLst>
                </a:gridCol>
                <a:gridCol w="1264106">
                  <a:extLst>
                    <a:ext uri="{9D8B030D-6E8A-4147-A177-3AD203B41FA5}">
                      <a16:colId xmlns:a16="http://schemas.microsoft.com/office/drawing/2014/main" val="2902724641"/>
                    </a:ext>
                  </a:extLst>
                </a:gridCol>
                <a:gridCol w="1201683">
                  <a:extLst>
                    <a:ext uri="{9D8B030D-6E8A-4147-A177-3AD203B41FA5}">
                      <a16:colId xmlns:a16="http://schemas.microsoft.com/office/drawing/2014/main" val="429087619"/>
                    </a:ext>
                  </a:extLst>
                </a:gridCol>
                <a:gridCol w="1030016">
                  <a:extLst>
                    <a:ext uri="{9D8B030D-6E8A-4147-A177-3AD203B41FA5}">
                      <a16:colId xmlns:a16="http://schemas.microsoft.com/office/drawing/2014/main" val="2758597034"/>
                    </a:ext>
                  </a:extLst>
                </a:gridCol>
                <a:gridCol w="1425755">
                  <a:extLst>
                    <a:ext uri="{9D8B030D-6E8A-4147-A177-3AD203B41FA5}">
                      <a16:colId xmlns:a16="http://schemas.microsoft.com/office/drawing/2014/main" val="1786803451"/>
                    </a:ext>
                  </a:extLst>
                </a:gridCol>
                <a:gridCol w="1477011">
                  <a:extLst>
                    <a:ext uri="{9D8B030D-6E8A-4147-A177-3AD203B41FA5}">
                      <a16:colId xmlns:a16="http://schemas.microsoft.com/office/drawing/2014/main" val="984868860"/>
                    </a:ext>
                  </a:extLst>
                </a:gridCol>
              </a:tblGrid>
              <a:tr h="941686">
                <a:tc>
                  <a:txBody>
                    <a:bodyPr/>
                    <a:lstStyle/>
                    <a:p>
                      <a:pPr algn="r"/>
                      <a:r>
                        <a:rPr lang="en-US" sz="1600" b="1" dirty="0">
                          <a:effectLst/>
                        </a:rPr>
                        <a:t>date</a:t>
                      </a:r>
                    </a:p>
                  </a:txBody>
                  <a:tcPr marL="73959" marR="73959" marT="36980" marB="36980" anchor="ctr"/>
                </a:tc>
                <a:tc>
                  <a:txBody>
                    <a:bodyPr/>
                    <a:lstStyle/>
                    <a:p>
                      <a:pPr algn="r"/>
                      <a:r>
                        <a:rPr lang="en-US" sz="1600" b="1" dirty="0">
                          <a:effectLst/>
                        </a:rPr>
                        <a:t>department</a:t>
                      </a:r>
                    </a:p>
                  </a:txBody>
                  <a:tcPr marL="73959" marR="73959" marT="36980" marB="36980" anchor="ctr"/>
                </a:tc>
                <a:tc>
                  <a:txBody>
                    <a:bodyPr/>
                    <a:lstStyle/>
                    <a:p>
                      <a:pPr algn="r"/>
                      <a:r>
                        <a:rPr lang="en-US" sz="1600" b="1" dirty="0">
                          <a:effectLst/>
                        </a:rPr>
                        <a:t>day</a:t>
                      </a:r>
                    </a:p>
                  </a:txBody>
                  <a:tcPr marL="73959" marR="73959" marT="36980" marB="36980" anchor="ctr"/>
                </a:tc>
                <a:tc>
                  <a:txBody>
                    <a:bodyPr/>
                    <a:lstStyle/>
                    <a:p>
                      <a:pPr algn="r"/>
                      <a:r>
                        <a:rPr lang="en-US" sz="1600" b="1" dirty="0">
                          <a:effectLst/>
                        </a:rPr>
                        <a:t>team</a:t>
                      </a:r>
                    </a:p>
                  </a:txBody>
                  <a:tcPr marL="73959" marR="73959" marT="36980" marB="36980" anchor="ctr"/>
                </a:tc>
                <a:tc>
                  <a:txBody>
                    <a:bodyPr/>
                    <a:lstStyle/>
                    <a:p>
                      <a:pPr algn="r"/>
                      <a:r>
                        <a:rPr lang="en-US" sz="1600" b="1" dirty="0">
                          <a:effectLst/>
                        </a:rPr>
                        <a:t>targeted_</a:t>
                      </a:r>
                    </a:p>
                    <a:p>
                      <a:pPr algn="r"/>
                      <a:r>
                        <a:rPr lang="en-US" sz="1600" b="1" dirty="0">
                          <a:effectLst/>
                        </a:rPr>
                        <a:t>productivity</a:t>
                      </a:r>
                    </a:p>
                  </a:txBody>
                  <a:tcPr marL="73959" marR="73959" marT="36980" marB="36980" anchor="ctr"/>
                </a:tc>
                <a:tc>
                  <a:txBody>
                    <a:bodyPr/>
                    <a:lstStyle/>
                    <a:p>
                      <a:pPr algn="r"/>
                      <a:r>
                        <a:rPr lang="en-US" sz="1600" b="1" dirty="0">
                          <a:effectLst/>
                        </a:rPr>
                        <a:t>Over_time</a:t>
                      </a:r>
                    </a:p>
                  </a:txBody>
                  <a:tcPr marL="73959" marR="73959" marT="36980" marB="36980" anchor="ctr"/>
                </a:tc>
                <a:tc>
                  <a:txBody>
                    <a:bodyPr/>
                    <a:lstStyle/>
                    <a:p>
                      <a:pPr algn="r"/>
                      <a:r>
                        <a:rPr lang="en-US" sz="1600" b="1" dirty="0">
                          <a:effectLst/>
                        </a:rPr>
                        <a:t>incentive</a:t>
                      </a:r>
                    </a:p>
                  </a:txBody>
                  <a:tcPr marL="73959" marR="73959" marT="36980" marB="36980" anchor="ctr"/>
                </a:tc>
                <a:tc>
                  <a:txBody>
                    <a:bodyPr/>
                    <a:lstStyle/>
                    <a:p>
                      <a:pPr algn="r"/>
                      <a:r>
                        <a:rPr lang="en-US" sz="1600" b="1" dirty="0">
                          <a:effectLst/>
                        </a:rPr>
                        <a:t>#_of_workers</a:t>
                      </a:r>
                    </a:p>
                  </a:txBody>
                  <a:tcPr marL="73959" marR="73959" marT="36980" marB="36980" anchor="ctr"/>
                </a:tc>
                <a:tc>
                  <a:txBody>
                    <a:bodyPr/>
                    <a:lstStyle/>
                    <a:p>
                      <a:pPr algn="r"/>
                      <a:r>
                        <a:rPr lang="en-US" sz="1600" b="1" dirty="0">
                          <a:effectLst/>
                        </a:rPr>
                        <a:t>Actual_</a:t>
                      </a:r>
                    </a:p>
                    <a:p>
                      <a:pPr algn="r"/>
                      <a:r>
                        <a:rPr lang="en-US" sz="1600" b="1" dirty="0">
                          <a:effectLst/>
                        </a:rPr>
                        <a:t>productivity</a:t>
                      </a:r>
                    </a:p>
                  </a:txBody>
                  <a:tcPr marL="73959" marR="73959" marT="36980" marB="36980" anchor="ctr"/>
                </a:tc>
                <a:extLst>
                  <a:ext uri="{0D108BD9-81ED-4DB2-BD59-A6C34878D82A}">
                    <a16:rowId xmlns:a16="http://schemas.microsoft.com/office/drawing/2014/main" val="1260245234"/>
                  </a:ext>
                </a:extLst>
              </a:tr>
              <a:tr h="566994">
                <a:tc>
                  <a:txBody>
                    <a:bodyPr/>
                    <a:lstStyle/>
                    <a:p>
                      <a:pPr algn="r"/>
                      <a:r>
                        <a:rPr lang="en-US" sz="1400" dirty="0">
                          <a:effectLst/>
                        </a:rPr>
                        <a:t>2015-01-01</a:t>
                      </a:r>
                    </a:p>
                  </a:txBody>
                  <a:tcPr marL="73959" marR="73959" marT="36980" marB="36980" anchor="ctr"/>
                </a:tc>
                <a:tc>
                  <a:txBody>
                    <a:bodyPr/>
                    <a:lstStyle/>
                    <a:p>
                      <a:pPr algn="ctr"/>
                      <a:r>
                        <a:rPr lang="en-US" sz="1400" dirty="0">
                          <a:effectLst/>
                        </a:rPr>
                        <a:t>sweing</a:t>
                      </a:r>
                    </a:p>
                  </a:txBody>
                  <a:tcPr marL="73959" marR="73959" marT="36980" marB="36980" anchor="ctr"/>
                </a:tc>
                <a:tc>
                  <a:txBody>
                    <a:bodyPr/>
                    <a:lstStyle/>
                    <a:p>
                      <a:pPr algn="ctr"/>
                      <a:r>
                        <a:rPr lang="en-US" sz="1400" dirty="0">
                          <a:effectLst/>
                        </a:rPr>
                        <a:t>Thursday</a:t>
                      </a:r>
                    </a:p>
                  </a:txBody>
                  <a:tcPr marL="73959" marR="73959" marT="36980" marB="36980" anchor="ctr"/>
                </a:tc>
                <a:tc>
                  <a:txBody>
                    <a:bodyPr/>
                    <a:lstStyle/>
                    <a:p>
                      <a:pPr algn="ctr"/>
                      <a:r>
                        <a:rPr lang="en-US" sz="1400" dirty="0">
                          <a:effectLst/>
                        </a:rPr>
                        <a:t>8</a:t>
                      </a:r>
                    </a:p>
                  </a:txBody>
                  <a:tcPr marL="73959" marR="73959" marT="36980" marB="36980" anchor="ctr"/>
                </a:tc>
                <a:tc>
                  <a:txBody>
                    <a:bodyPr/>
                    <a:lstStyle/>
                    <a:p>
                      <a:pPr algn="ctr"/>
                      <a:r>
                        <a:rPr lang="en-US" sz="1400" dirty="0">
                          <a:effectLst/>
                        </a:rPr>
                        <a:t>0.80</a:t>
                      </a:r>
                    </a:p>
                  </a:txBody>
                  <a:tcPr marL="73959" marR="73959" marT="36980" marB="36980" anchor="ctr"/>
                </a:tc>
                <a:tc>
                  <a:txBody>
                    <a:bodyPr/>
                    <a:lstStyle/>
                    <a:p>
                      <a:pPr algn="ctr"/>
                      <a:r>
                        <a:rPr lang="en-US" sz="1400" dirty="0">
                          <a:effectLst/>
                        </a:rPr>
                        <a:t>7080</a:t>
                      </a:r>
                    </a:p>
                  </a:txBody>
                  <a:tcPr marL="73959" marR="73959" marT="36980" marB="36980" anchor="ctr"/>
                </a:tc>
                <a:tc>
                  <a:txBody>
                    <a:bodyPr/>
                    <a:lstStyle/>
                    <a:p>
                      <a:pPr algn="ctr"/>
                      <a:r>
                        <a:rPr lang="en-US" sz="1400" dirty="0">
                          <a:effectLst/>
                        </a:rPr>
                        <a:t>98</a:t>
                      </a:r>
                    </a:p>
                  </a:txBody>
                  <a:tcPr marL="73959" marR="73959" marT="36980" marB="36980" anchor="ctr"/>
                </a:tc>
                <a:tc>
                  <a:txBody>
                    <a:bodyPr/>
                    <a:lstStyle/>
                    <a:p>
                      <a:pPr algn="ctr"/>
                      <a:r>
                        <a:rPr lang="en-US" sz="1400" dirty="0">
                          <a:effectLst/>
                        </a:rPr>
                        <a:t>59.0</a:t>
                      </a:r>
                    </a:p>
                  </a:txBody>
                  <a:tcPr marL="73959" marR="73959" marT="36980" marB="36980" anchor="ctr"/>
                </a:tc>
                <a:tc>
                  <a:txBody>
                    <a:bodyPr/>
                    <a:lstStyle/>
                    <a:p>
                      <a:pPr algn="ctr"/>
                      <a:r>
                        <a:rPr lang="en-US" sz="1400" dirty="0">
                          <a:effectLst/>
                        </a:rPr>
                        <a:t>0.940725</a:t>
                      </a:r>
                    </a:p>
                  </a:txBody>
                  <a:tcPr marL="73959" marR="73959" marT="36980" marB="36980" anchor="ctr"/>
                </a:tc>
                <a:extLst>
                  <a:ext uri="{0D108BD9-81ED-4DB2-BD59-A6C34878D82A}">
                    <a16:rowId xmlns:a16="http://schemas.microsoft.com/office/drawing/2014/main" val="808444609"/>
                  </a:ext>
                </a:extLst>
              </a:tr>
              <a:tr h="566994">
                <a:tc>
                  <a:txBody>
                    <a:bodyPr/>
                    <a:lstStyle/>
                    <a:p>
                      <a:pPr algn="r"/>
                      <a:r>
                        <a:rPr lang="en-US" sz="1400" dirty="0">
                          <a:effectLst/>
                        </a:rPr>
                        <a:t>2015-01-01</a:t>
                      </a:r>
                    </a:p>
                  </a:txBody>
                  <a:tcPr marL="73959" marR="73959" marT="36980" marB="36980" anchor="ctr"/>
                </a:tc>
                <a:tc>
                  <a:txBody>
                    <a:bodyPr/>
                    <a:lstStyle/>
                    <a:p>
                      <a:pPr algn="ctr"/>
                      <a:r>
                        <a:rPr lang="en-US" sz="1400" dirty="0">
                          <a:effectLst/>
                        </a:rPr>
                        <a:t>finishing</a:t>
                      </a:r>
                    </a:p>
                  </a:txBody>
                  <a:tcPr marL="73959" marR="73959" marT="36980" marB="36980" anchor="ctr"/>
                </a:tc>
                <a:tc>
                  <a:txBody>
                    <a:bodyPr/>
                    <a:lstStyle/>
                    <a:p>
                      <a:pPr algn="ctr"/>
                      <a:r>
                        <a:rPr lang="en-US" sz="1400">
                          <a:effectLst/>
                        </a:rPr>
                        <a:t>Thursday</a:t>
                      </a:r>
                    </a:p>
                  </a:txBody>
                  <a:tcPr marL="73959" marR="73959" marT="36980" marB="36980" anchor="ctr"/>
                </a:tc>
                <a:tc>
                  <a:txBody>
                    <a:bodyPr/>
                    <a:lstStyle/>
                    <a:p>
                      <a:pPr algn="ctr"/>
                      <a:r>
                        <a:rPr lang="en-US" sz="1400">
                          <a:effectLst/>
                        </a:rPr>
                        <a:t>1</a:t>
                      </a:r>
                    </a:p>
                  </a:txBody>
                  <a:tcPr marL="73959" marR="73959" marT="36980" marB="36980" anchor="ctr"/>
                </a:tc>
                <a:tc>
                  <a:txBody>
                    <a:bodyPr/>
                    <a:lstStyle/>
                    <a:p>
                      <a:pPr algn="ctr"/>
                      <a:r>
                        <a:rPr lang="en-US" sz="1400" dirty="0">
                          <a:effectLst/>
                        </a:rPr>
                        <a:t>0.75</a:t>
                      </a:r>
                    </a:p>
                  </a:txBody>
                  <a:tcPr marL="73959" marR="73959" marT="36980" marB="36980" anchor="ctr"/>
                </a:tc>
                <a:tc>
                  <a:txBody>
                    <a:bodyPr/>
                    <a:lstStyle/>
                    <a:p>
                      <a:pPr algn="ctr"/>
                      <a:r>
                        <a:rPr lang="en-US" sz="1400">
                          <a:effectLst/>
                        </a:rPr>
                        <a:t>960</a:t>
                      </a:r>
                    </a:p>
                  </a:txBody>
                  <a:tcPr marL="73959" marR="73959" marT="36980" marB="36980" anchor="ctr"/>
                </a:tc>
                <a:tc>
                  <a:txBody>
                    <a:bodyPr/>
                    <a:lstStyle/>
                    <a:p>
                      <a:pPr algn="ctr"/>
                      <a:r>
                        <a:rPr lang="en-US" sz="1400" dirty="0">
                          <a:effectLst/>
                        </a:rPr>
                        <a:t>0</a:t>
                      </a:r>
                    </a:p>
                  </a:txBody>
                  <a:tcPr marL="73959" marR="73959" marT="36980" marB="36980" anchor="ctr"/>
                </a:tc>
                <a:tc>
                  <a:txBody>
                    <a:bodyPr/>
                    <a:lstStyle/>
                    <a:p>
                      <a:pPr algn="ctr"/>
                      <a:r>
                        <a:rPr lang="en-US" sz="1400" dirty="0">
                          <a:effectLst/>
                        </a:rPr>
                        <a:t>8.0</a:t>
                      </a:r>
                    </a:p>
                  </a:txBody>
                  <a:tcPr marL="73959" marR="73959" marT="36980" marB="36980" anchor="ctr"/>
                </a:tc>
                <a:tc>
                  <a:txBody>
                    <a:bodyPr/>
                    <a:lstStyle/>
                    <a:p>
                      <a:pPr algn="ctr"/>
                      <a:r>
                        <a:rPr lang="en-US" sz="1400" dirty="0">
                          <a:effectLst/>
                        </a:rPr>
                        <a:t>0.886500</a:t>
                      </a:r>
                    </a:p>
                  </a:txBody>
                  <a:tcPr marL="73959" marR="73959" marT="36980" marB="36980" anchor="ctr"/>
                </a:tc>
                <a:extLst>
                  <a:ext uri="{0D108BD9-81ED-4DB2-BD59-A6C34878D82A}">
                    <a16:rowId xmlns:a16="http://schemas.microsoft.com/office/drawing/2014/main" val="3817477834"/>
                  </a:ext>
                </a:extLst>
              </a:tr>
            </a:tbl>
          </a:graphicData>
        </a:graphic>
      </p:graphicFrame>
      <p:sp>
        <p:nvSpPr>
          <p:cNvPr id="18" name="TextBox 17">
            <a:extLst>
              <a:ext uri="{FF2B5EF4-FFF2-40B4-BE49-F238E27FC236}">
                <a16:creationId xmlns:a16="http://schemas.microsoft.com/office/drawing/2014/main" id="{9074689A-EE5E-4B5B-A14A-AACF4623FD3C}"/>
              </a:ext>
            </a:extLst>
          </p:cNvPr>
          <p:cNvSpPr txBox="1"/>
          <p:nvPr/>
        </p:nvSpPr>
        <p:spPr>
          <a:xfrm>
            <a:off x="635456" y="3953949"/>
            <a:ext cx="10797965" cy="132343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ea typeface="+mn-ea"/>
                <a:cs typeface="+mn-cs"/>
              </a:rPr>
              <a:t> Table 1 </a:t>
            </a:r>
            <a:r>
              <a:rPr lang="en-US" sz="2000" dirty="0">
                <a:solidFill>
                  <a:srgbClr val="000000"/>
                </a:solidFill>
              </a:rPr>
              <a:t>is just </a:t>
            </a:r>
            <a:r>
              <a:rPr kumimoji="0" lang="en-US" sz="2000" b="0" i="0" u="none" strike="noStrike" kern="1200" cap="none" spc="0" normalizeH="0" baseline="0" noProof="0" dirty="0">
                <a:ln>
                  <a:noFill/>
                </a:ln>
                <a:solidFill>
                  <a:srgbClr val="000000"/>
                </a:solidFill>
                <a:effectLst/>
                <a:uLnTx/>
                <a:uFillTx/>
                <a:ea typeface="+mn-ea"/>
                <a:cs typeface="+mn-cs"/>
              </a:rPr>
              <a:t> a subset of the original dataset. </a:t>
            </a:r>
            <a:r>
              <a:rPr lang="en-US" sz="2000" dirty="0">
                <a:solidFill>
                  <a:srgbClr val="000000"/>
                </a:solidFill>
              </a:rPr>
              <a:t>Some rows and columns are not included</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rgbClr val="000000"/>
              </a:solidFill>
            </a:endParaRPr>
          </a:p>
          <a:p>
            <a:pPr>
              <a:buFont typeface="Arial" panose="020B0604020202020204" pitchFamily="34" charset="0"/>
              <a:buChar char="•"/>
              <a:defRPr/>
            </a:pPr>
            <a:r>
              <a:rPr kumimoji="0" lang="en-US" sz="2000" b="0" i="0" u="none" strike="noStrike" kern="1200" cap="none" spc="0" normalizeH="0" baseline="0" noProof="0" dirty="0">
                <a:ln>
                  <a:noFill/>
                </a:ln>
                <a:solidFill>
                  <a:srgbClr val="000000"/>
                </a:solidFill>
                <a:effectLst/>
                <a:uLnTx/>
                <a:uFillTx/>
                <a:ea typeface="+mn-ea"/>
                <a:cs typeface="+mn-cs"/>
              </a:rPr>
              <a:t> </a:t>
            </a:r>
            <a:r>
              <a:rPr lang="en-US" sz="2000" dirty="0"/>
              <a:t>Data contains 15 columns and 1197 rows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ea typeface="+mn-ea"/>
              <a:cs typeface="+mn-cs"/>
            </a:endParaRPr>
          </a:p>
        </p:txBody>
      </p:sp>
      <p:sp>
        <p:nvSpPr>
          <p:cNvPr id="7" name="Oval 6">
            <a:extLst>
              <a:ext uri="{FF2B5EF4-FFF2-40B4-BE49-F238E27FC236}">
                <a16:creationId xmlns:a16="http://schemas.microsoft.com/office/drawing/2014/main" id="{C3726091-3338-488A-A163-29200552ED7D}"/>
              </a:ext>
            </a:extLst>
          </p:cNvPr>
          <p:cNvSpPr/>
          <p:nvPr/>
        </p:nvSpPr>
        <p:spPr>
          <a:xfrm>
            <a:off x="9960105" y="1204599"/>
            <a:ext cx="1632456" cy="205675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C05E06-4625-488B-B627-CA191C45F210}"/>
              </a:ext>
            </a:extLst>
          </p:cNvPr>
          <p:cNvSpPr/>
          <p:nvPr/>
        </p:nvSpPr>
        <p:spPr>
          <a:xfrm>
            <a:off x="5008880" y="1160029"/>
            <a:ext cx="1412240" cy="2062386"/>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0774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2321202" y="727572"/>
            <a:ext cx="7757077" cy="923330"/>
          </a:xfrm>
        </p:spPr>
        <p:txBody>
          <a:bodyPr>
            <a:normAutofit/>
          </a:bodyPr>
          <a:lstStyle/>
          <a:p>
            <a:r>
              <a:rPr lang="en-US" sz="3200" b="1" dirty="0"/>
              <a:t>What departments were included in this study?</a:t>
            </a:r>
          </a:p>
        </p:txBody>
      </p:sp>
      <p:pic>
        <p:nvPicPr>
          <p:cNvPr id="3" name="Audio 2">
            <a:hlinkClick r:id="" action="ppaction://media"/>
            <a:extLst>
              <a:ext uri="{FF2B5EF4-FFF2-40B4-BE49-F238E27FC236}">
                <a16:creationId xmlns:a16="http://schemas.microsoft.com/office/drawing/2014/main" id="{BAB0B75A-2572-408E-A563-1DBFD94CF65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pic>
        <p:nvPicPr>
          <p:cNvPr id="5" name="Picture 6">
            <a:extLst>
              <a:ext uri="{FF2B5EF4-FFF2-40B4-BE49-F238E27FC236}">
                <a16:creationId xmlns:a16="http://schemas.microsoft.com/office/drawing/2014/main" id="{1BF5C57E-D989-4970-892A-4670AD5DFA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1197" y="2183738"/>
            <a:ext cx="4902643" cy="3583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110938"/>
      </p:ext>
    </p:extLst>
  </p:cSld>
  <p:clrMapOvr>
    <a:masterClrMapping/>
  </p:clrMapOvr>
  <mc:AlternateContent xmlns:mc="http://schemas.openxmlformats.org/markup-compatibility/2006" xmlns:p14="http://schemas.microsoft.com/office/powerpoint/2010/main">
    <mc:Choice Requires="p14">
      <p:transition spd="slow" p14:dur="2000" advTm="29174"/>
    </mc:Choice>
    <mc:Fallback xmlns="">
      <p:transition spd="slow" advTm="291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2321202" y="727572"/>
            <a:ext cx="7757077" cy="923330"/>
          </a:xfrm>
        </p:spPr>
        <p:txBody>
          <a:bodyPr>
            <a:normAutofit/>
          </a:bodyPr>
          <a:lstStyle/>
          <a:p>
            <a:r>
              <a:rPr lang="en-US" sz="3200" b="1" dirty="0"/>
              <a:t>Actual Productivity for each department</a:t>
            </a:r>
          </a:p>
        </p:txBody>
      </p:sp>
      <p:pic>
        <p:nvPicPr>
          <p:cNvPr id="3" name="Audio 2">
            <a:hlinkClick r:id="" action="ppaction://media"/>
            <a:extLst>
              <a:ext uri="{FF2B5EF4-FFF2-40B4-BE49-F238E27FC236}">
                <a16:creationId xmlns:a16="http://schemas.microsoft.com/office/drawing/2014/main" id="{BAB0B75A-2572-408E-A563-1DBFD94CF65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pic>
        <p:nvPicPr>
          <p:cNvPr id="4100" name="Picture 4">
            <a:extLst>
              <a:ext uri="{FF2B5EF4-FFF2-40B4-BE49-F238E27FC236}">
                <a16:creationId xmlns:a16="http://schemas.microsoft.com/office/drawing/2014/main" id="{38A2EE1D-3BCF-49A1-ADF6-C7B07D945E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980" y="2105026"/>
            <a:ext cx="4626138" cy="333177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F394BAC-AD3A-46C1-9CC3-A03F8AEE3A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1" y="2196466"/>
            <a:ext cx="4389120" cy="316107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30F4B4BF-4109-4416-8A06-3B6DBAFA0EDF}"/>
              </a:ext>
            </a:extLst>
          </p:cNvPr>
          <p:cNvCxnSpPr/>
          <p:nvPr/>
        </p:nvCxnSpPr>
        <p:spPr>
          <a:xfrm>
            <a:off x="5953539" y="1769165"/>
            <a:ext cx="0" cy="453003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303500"/>
      </p:ext>
    </p:extLst>
  </p:cSld>
  <p:clrMapOvr>
    <a:masterClrMapping/>
  </p:clrMapOvr>
  <mc:AlternateContent xmlns:mc="http://schemas.openxmlformats.org/markup-compatibility/2006" xmlns:p14="http://schemas.microsoft.com/office/powerpoint/2010/main">
    <mc:Choice Requires="p14">
      <p:transition spd="slow" p14:dur="2000" advTm="29174"/>
    </mc:Choice>
    <mc:Fallback xmlns="">
      <p:transition spd="slow" advTm="291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2217461" y="797146"/>
            <a:ext cx="7757077" cy="923330"/>
          </a:xfrm>
        </p:spPr>
        <p:txBody>
          <a:bodyPr>
            <a:normAutofit fontScale="90000"/>
          </a:bodyPr>
          <a:lstStyle/>
          <a:p>
            <a:r>
              <a:rPr lang="en-US" sz="3200" b="1" dirty="0"/>
              <a:t>Correlation between Incentive and Actual Productivity</a:t>
            </a:r>
          </a:p>
        </p:txBody>
      </p:sp>
      <p:pic>
        <p:nvPicPr>
          <p:cNvPr id="3" name="Audio 2">
            <a:hlinkClick r:id="" action="ppaction://media"/>
            <a:extLst>
              <a:ext uri="{FF2B5EF4-FFF2-40B4-BE49-F238E27FC236}">
                <a16:creationId xmlns:a16="http://schemas.microsoft.com/office/drawing/2014/main" id="{BAB0B75A-2572-408E-A563-1DBFD94CF65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pic>
        <p:nvPicPr>
          <p:cNvPr id="6150" name="Picture 6">
            <a:extLst>
              <a:ext uri="{FF2B5EF4-FFF2-40B4-BE49-F238E27FC236}">
                <a16:creationId xmlns:a16="http://schemas.microsoft.com/office/drawing/2014/main" id="{20BAB749-218D-43F1-951B-B91F6E550D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2043" y="2085146"/>
            <a:ext cx="5329821"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868896"/>
      </p:ext>
    </p:extLst>
  </p:cSld>
  <p:clrMapOvr>
    <a:masterClrMapping/>
  </p:clrMapOvr>
  <mc:AlternateContent xmlns:mc="http://schemas.openxmlformats.org/markup-compatibility/2006" xmlns:p14="http://schemas.microsoft.com/office/powerpoint/2010/main">
    <mc:Choice Requires="p14">
      <p:transition spd="slow" p14:dur="2000" advTm="29174"/>
    </mc:Choice>
    <mc:Fallback xmlns="">
      <p:transition spd="slow" advTm="291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3316578" y="806562"/>
            <a:ext cx="5684878" cy="923330"/>
          </a:xfrm>
        </p:spPr>
        <p:txBody>
          <a:bodyPr>
            <a:normAutofit/>
          </a:bodyPr>
          <a:lstStyle/>
          <a:p>
            <a:r>
              <a:rPr lang="en-US" sz="3200" b="1" dirty="0"/>
              <a:t>Teams that met productivity goals</a:t>
            </a:r>
          </a:p>
        </p:txBody>
      </p:sp>
      <p:pic>
        <p:nvPicPr>
          <p:cNvPr id="3" name="Audio 2">
            <a:hlinkClick r:id="" action="ppaction://media"/>
            <a:extLst>
              <a:ext uri="{FF2B5EF4-FFF2-40B4-BE49-F238E27FC236}">
                <a16:creationId xmlns:a16="http://schemas.microsoft.com/office/drawing/2014/main" id="{BAB0B75A-2572-408E-A563-1DBFD94CF65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graphicFrame>
        <p:nvGraphicFramePr>
          <p:cNvPr id="4" name="Table 3">
            <a:extLst>
              <a:ext uri="{FF2B5EF4-FFF2-40B4-BE49-F238E27FC236}">
                <a16:creationId xmlns:a16="http://schemas.microsoft.com/office/drawing/2014/main" id="{667B2D4B-437E-4306-90B1-454CE1A9D5A3}"/>
              </a:ext>
            </a:extLst>
          </p:cNvPr>
          <p:cNvGraphicFramePr>
            <a:graphicFrameLocks noGrp="1"/>
          </p:cNvGraphicFramePr>
          <p:nvPr>
            <p:extLst>
              <p:ext uri="{D42A27DB-BD31-4B8C-83A1-F6EECF244321}">
                <p14:modId xmlns:p14="http://schemas.microsoft.com/office/powerpoint/2010/main" val="811683846"/>
              </p:ext>
            </p:extLst>
          </p:nvPr>
        </p:nvGraphicFramePr>
        <p:xfrm>
          <a:off x="1214308" y="2019299"/>
          <a:ext cx="4600079" cy="1508205"/>
        </p:xfrm>
        <a:graphic>
          <a:graphicData uri="http://schemas.openxmlformats.org/drawingml/2006/table">
            <a:tbl>
              <a:tblPr firstRow="1" firstCol="1" bandRow="1">
                <a:tableStyleId>{5940675A-B579-460E-94D1-54222C63F5DA}</a:tableStyleId>
              </a:tblPr>
              <a:tblGrid>
                <a:gridCol w="1096663">
                  <a:extLst>
                    <a:ext uri="{9D8B030D-6E8A-4147-A177-3AD203B41FA5}">
                      <a16:colId xmlns:a16="http://schemas.microsoft.com/office/drawing/2014/main" val="2669806698"/>
                    </a:ext>
                  </a:extLst>
                </a:gridCol>
                <a:gridCol w="1833114">
                  <a:extLst>
                    <a:ext uri="{9D8B030D-6E8A-4147-A177-3AD203B41FA5}">
                      <a16:colId xmlns:a16="http://schemas.microsoft.com/office/drawing/2014/main" val="3672403795"/>
                    </a:ext>
                  </a:extLst>
                </a:gridCol>
                <a:gridCol w="1670302">
                  <a:extLst>
                    <a:ext uri="{9D8B030D-6E8A-4147-A177-3AD203B41FA5}">
                      <a16:colId xmlns:a16="http://schemas.microsoft.com/office/drawing/2014/main" val="717840078"/>
                    </a:ext>
                  </a:extLst>
                </a:gridCol>
              </a:tblGrid>
              <a:tr h="506205">
                <a:tc>
                  <a:txBody>
                    <a:bodyPr/>
                    <a:lstStyle/>
                    <a:p>
                      <a:pPr marL="0" marR="0" algn="ctr">
                        <a:lnSpc>
                          <a:spcPct val="107000"/>
                        </a:lnSpc>
                        <a:spcBef>
                          <a:spcPts val="0"/>
                        </a:spcBef>
                        <a:spcAft>
                          <a:spcPts val="0"/>
                        </a:spcAft>
                      </a:pPr>
                      <a:r>
                        <a:rPr lang="en-US" sz="1400" b="1" dirty="0">
                          <a:effectLst/>
                        </a:rPr>
                        <a:t>team</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err="1">
                          <a:effectLst/>
                        </a:rPr>
                        <a:t>targeted_productivity</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err="1">
                          <a:effectLst/>
                        </a:rPr>
                        <a:t>actual_productivity</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63479794"/>
                  </a:ext>
                </a:extLst>
              </a:tr>
              <a:tr h="334000">
                <a:tc>
                  <a:txBody>
                    <a:bodyPr/>
                    <a:lstStyle/>
                    <a:p>
                      <a:pPr marL="0" marR="0" algn="ctr">
                        <a:lnSpc>
                          <a:spcPct val="107000"/>
                        </a:lnSpc>
                        <a:spcBef>
                          <a:spcPts val="0"/>
                        </a:spcBef>
                        <a:spcAft>
                          <a:spcPts val="0"/>
                        </a:spcAft>
                      </a:pPr>
                      <a:r>
                        <a:rPr lang="en-US" sz="1400" dirty="0">
                          <a:effectLst/>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0.940725424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69570117"/>
                  </a:ext>
                </a:extLst>
              </a:tr>
              <a:tr h="334000">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0.8865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92131523"/>
                  </a:ext>
                </a:extLst>
              </a:tr>
              <a:tr h="334000">
                <a:tc>
                  <a:txBody>
                    <a:bodyPr/>
                    <a:lstStyle/>
                    <a:p>
                      <a:pPr marL="0" marR="0" algn="ctr">
                        <a:lnSpc>
                          <a:spcPct val="107000"/>
                        </a:lnSpc>
                        <a:spcBef>
                          <a:spcPts val="0"/>
                        </a:spcBef>
                        <a:spcAft>
                          <a:spcPts val="0"/>
                        </a:spcAft>
                      </a:pPr>
                      <a:r>
                        <a:rPr lang="en-US" sz="1400">
                          <a:effectLst/>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0.8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0.800570492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95163039"/>
                  </a:ext>
                </a:extLst>
              </a:tr>
            </a:tbl>
          </a:graphicData>
        </a:graphic>
      </p:graphicFrame>
      <p:graphicFrame>
        <p:nvGraphicFramePr>
          <p:cNvPr id="8" name="Table 7">
            <a:extLst>
              <a:ext uri="{FF2B5EF4-FFF2-40B4-BE49-F238E27FC236}">
                <a16:creationId xmlns:a16="http://schemas.microsoft.com/office/drawing/2014/main" id="{54B44E78-E871-4898-ABE8-EB63CE80DDB8}"/>
              </a:ext>
            </a:extLst>
          </p:cNvPr>
          <p:cNvGraphicFramePr>
            <a:graphicFrameLocks noGrp="1"/>
          </p:cNvGraphicFramePr>
          <p:nvPr>
            <p:extLst>
              <p:ext uri="{D42A27DB-BD31-4B8C-83A1-F6EECF244321}">
                <p14:modId xmlns:p14="http://schemas.microsoft.com/office/powerpoint/2010/main" val="1008934238"/>
              </p:ext>
            </p:extLst>
          </p:nvPr>
        </p:nvGraphicFramePr>
        <p:xfrm>
          <a:off x="1214309" y="3794579"/>
          <a:ext cx="4600078" cy="1508205"/>
        </p:xfrm>
        <a:graphic>
          <a:graphicData uri="http://schemas.openxmlformats.org/drawingml/2006/table">
            <a:tbl>
              <a:tblPr>
                <a:tableStyleId>{5940675A-B579-460E-94D1-54222C63F5DA}</a:tableStyleId>
              </a:tblPr>
              <a:tblGrid>
                <a:gridCol w="1124079">
                  <a:extLst>
                    <a:ext uri="{9D8B030D-6E8A-4147-A177-3AD203B41FA5}">
                      <a16:colId xmlns:a16="http://schemas.microsoft.com/office/drawing/2014/main" val="2141784830"/>
                    </a:ext>
                  </a:extLst>
                </a:gridCol>
                <a:gridCol w="1763940">
                  <a:extLst>
                    <a:ext uri="{9D8B030D-6E8A-4147-A177-3AD203B41FA5}">
                      <a16:colId xmlns:a16="http://schemas.microsoft.com/office/drawing/2014/main" val="1459538666"/>
                    </a:ext>
                  </a:extLst>
                </a:gridCol>
                <a:gridCol w="1712059">
                  <a:extLst>
                    <a:ext uri="{9D8B030D-6E8A-4147-A177-3AD203B41FA5}">
                      <a16:colId xmlns:a16="http://schemas.microsoft.com/office/drawing/2014/main" val="3125384339"/>
                    </a:ext>
                  </a:extLst>
                </a:gridCol>
              </a:tblGrid>
              <a:tr h="598020">
                <a:tc>
                  <a:txBody>
                    <a:bodyPr/>
                    <a:lstStyle/>
                    <a:p>
                      <a:pPr algn="ctr" fontAlgn="b"/>
                      <a:r>
                        <a:rPr lang="en-US" sz="1400" b="1" u="none" strike="noStrike" dirty="0">
                          <a:effectLst/>
                        </a:rPr>
                        <a:t>team</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err="1">
                          <a:effectLst/>
                        </a:rPr>
                        <a:t>targeted_productivity</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err="1">
                          <a:effectLst/>
                        </a:rPr>
                        <a:t>met_goal</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94288590"/>
                  </a:ext>
                </a:extLst>
              </a:tr>
              <a:tr h="303395">
                <a:tc>
                  <a:txBody>
                    <a:bodyPr/>
                    <a:lstStyle/>
                    <a:p>
                      <a:pPr algn="ctr" fontAlgn="b"/>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0.8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201411"/>
                  </a:ext>
                </a:extLst>
              </a:tr>
              <a:tr h="303395">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0.75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31381430"/>
                  </a:ext>
                </a:extLst>
              </a:tr>
              <a:tr h="303395">
                <a:tc>
                  <a:txBody>
                    <a:bodyPr/>
                    <a:lstStyle/>
                    <a:p>
                      <a:pPr algn="ct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43656276"/>
                  </a:ext>
                </a:extLst>
              </a:tr>
            </a:tbl>
          </a:graphicData>
        </a:graphic>
      </p:graphicFrame>
      <p:sp>
        <p:nvSpPr>
          <p:cNvPr id="9" name="Oval 8">
            <a:extLst>
              <a:ext uri="{FF2B5EF4-FFF2-40B4-BE49-F238E27FC236}">
                <a16:creationId xmlns:a16="http://schemas.microsoft.com/office/drawing/2014/main" id="{675122D4-B081-4B26-8A9C-364DA47FA637}"/>
              </a:ext>
            </a:extLst>
          </p:cNvPr>
          <p:cNvSpPr/>
          <p:nvPr/>
        </p:nvSpPr>
        <p:spPr>
          <a:xfrm>
            <a:off x="4163056" y="3794579"/>
            <a:ext cx="1684678" cy="6710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9A475D-BCCA-4F73-959C-3923F5275635}"/>
              </a:ext>
            </a:extLst>
          </p:cNvPr>
          <p:cNvSpPr/>
          <p:nvPr/>
        </p:nvSpPr>
        <p:spPr>
          <a:xfrm>
            <a:off x="4053722" y="1979267"/>
            <a:ext cx="1760665" cy="67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59391DBB-76F7-4B53-AA92-FC60F6BC04AA}"/>
              </a:ext>
            </a:extLst>
          </p:cNvPr>
          <p:cNvCxnSpPr>
            <a:cxnSpLocks/>
          </p:cNvCxnSpPr>
          <p:nvPr/>
        </p:nvCxnSpPr>
        <p:spPr>
          <a:xfrm>
            <a:off x="3334689" y="1878466"/>
            <a:ext cx="0" cy="43630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10D8F7-4D4C-4826-908C-7E1A025339AD}"/>
              </a:ext>
            </a:extLst>
          </p:cNvPr>
          <p:cNvCxnSpPr>
            <a:cxnSpLocks/>
          </p:cNvCxnSpPr>
          <p:nvPr/>
        </p:nvCxnSpPr>
        <p:spPr>
          <a:xfrm>
            <a:off x="3316578" y="3693778"/>
            <a:ext cx="0" cy="43630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42C0CD27-EB52-4E95-BE90-8AAC6E7F7D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6186" y="2044007"/>
            <a:ext cx="5024087" cy="3483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136596"/>
      </p:ext>
    </p:extLst>
  </p:cSld>
  <p:clrMapOvr>
    <a:masterClrMapping/>
  </p:clrMapOvr>
  <mc:AlternateContent xmlns:mc="http://schemas.openxmlformats.org/markup-compatibility/2006" xmlns:p14="http://schemas.microsoft.com/office/powerpoint/2010/main">
    <mc:Choice Requires="p14">
      <p:transition spd="slow" p14:dur="2000" advTm="29174"/>
    </mc:Choice>
    <mc:Fallback xmlns="">
      <p:transition spd="slow" advTm="291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6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6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 name="Straight Connector 7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73">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C6960B-3BBA-4816-8C69-A2366C07D9DE}"/>
              </a:ext>
            </a:extLst>
          </p:cNvPr>
          <p:cNvSpPr>
            <a:spLocks noGrp="1"/>
          </p:cNvSpPr>
          <p:nvPr>
            <p:ph type="title"/>
          </p:nvPr>
        </p:nvSpPr>
        <p:spPr>
          <a:xfrm>
            <a:off x="524349" y="304802"/>
            <a:ext cx="10909073" cy="761998"/>
          </a:xfrm>
        </p:spPr>
        <p:txBody>
          <a:bodyPr vert="horz" lIns="91440" tIns="45720" rIns="91440" bIns="45720" rtlCol="0" anchor="b">
            <a:normAutofit/>
          </a:bodyPr>
          <a:lstStyle/>
          <a:p>
            <a:r>
              <a:rPr lang="en-US" sz="3600" b="1" dirty="0">
                <a:solidFill>
                  <a:schemeClr val="tx1">
                    <a:lumMod val="85000"/>
                    <a:lumOff val="15000"/>
                  </a:schemeClr>
                </a:solidFill>
              </a:rPr>
              <a:t>Model</a:t>
            </a:r>
          </a:p>
        </p:txBody>
      </p:sp>
      <p:cxnSp>
        <p:nvCxnSpPr>
          <p:cNvPr id="94" name="Straight Connector 7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77">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79">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5C64B7B0-F23B-41F1-80D3-EDFE9AC799B3}"/>
              </a:ext>
            </a:extLst>
          </p:cNvPr>
          <p:cNvCxnSpPr>
            <a:cxnSpLocks/>
          </p:cNvCxnSpPr>
          <p:nvPr/>
        </p:nvCxnSpPr>
        <p:spPr>
          <a:xfrm>
            <a:off x="635457" y="995680"/>
            <a:ext cx="109571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B5A1124-4317-4079-84D8-D054E26A587C}"/>
              </a:ext>
            </a:extLst>
          </p:cNvPr>
          <p:cNvSpPr txBox="1"/>
          <p:nvPr/>
        </p:nvSpPr>
        <p:spPr>
          <a:xfrm>
            <a:off x="635456" y="1193305"/>
            <a:ext cx="10218073"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Three models were created: Logistic Regression, KNN and Random Forest</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I chose </a:t>
            </a:r>
            <a:r>
              <a:rPr lang="en-US" b="0" i="0" dirty="0">
                <a:solidFill>
                  <a:srgbClr val="212121"/>
                </a:solidFill>
                <a:effectLst/>
                <a:latin typeface="Segoe UI" panose="020B0502040204020203" pitchFamily="34" charset="0"/>
                <a:cs typeface="Segoe UI" panose="020B0502040204020203" pitchFamily="34" charset="0"/>
              </a:rPr>
              <a:t>the optimized KNN model because it's the model with the least overfitting. It's training accuracy score was 0.8207 and its testing accuracy score was 0.7517. It's testing score is also not significantly different from the testing scores of the optimized logistic regression model and optimized Random Forest model.</a:t>
            </a:r>
          </a:p>
          <a:p>
            <a:pPr marL="285750" indent="-285750">
              <a:buFont typeface="Arial" panose="020B0604020202020204" pitchFamily="34" charset="0"/>
              <a:buChar char="•"/>
            </a:pPr>
            <a:endParaRPr lang="en-US" dirty="0">
              <a:solidFill>
                <a:srgbClr val="21212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b="0" i="0" dirty="0">
                <a:solidFill>
                  <a:srgbClr val="212121"/>
                </a:solidFill>
                <a:effectLst/>
                <a:latin typeface="Segoe UI" panose="020B0502040204020203" pitchFamily="34" charset="0"/>
                <a:cs typeface="Segoe UI" panose="020B0502040204020203" pitchFamily="34" charset="0"/>
              </a:rPr>
              <a:t>Also, based on the confusion matrices, the KNN model was better at identifying employee teams that met or exceeded their target </a:t>
            </a:r>
            <a:r>
              <a:rPr lang="en-US" b="0" i="0" dirty="0" err="1">
                <a:solidFill>
                  <a:srgbClr val="212121"/>
                </a:solidFill>
                <a:effectLst/>
                <a:latin typeface="Segoe UI" panose="020B0502040204020203" pitchFamily="34" charset="0"/>
                <a:cs typeface="Segoe UI" panose="020B0502040204020203" pitchFamily="34" charset="0"/>
              </a:rPr>
              <a:t>productivty</a:t>
            </a:r>
            <a:r>
              <a:rPr lang="en-US" b="0" i="0" dirty="0">
                <a:solidFill>
                  <a:srgbClr val="212121"/>
                </a:solidFill>
                <a:effectLst/>
                <a:latin typeface="Segoe UI" panose="020B0502040204020203" pitchFamily="34" charset="0"/>
                <a:cs typeface="Segoe UI" panose="020B0502040204020203" pitchFamily="34" charset="0"/>
              </a:rPr>
              <a:t>, which is important for this problem. The KNN model was able to successfully classify 90% of the samples in our test set that were class 1 ('Yes' representing employee teams that met or exceeded their target productivity).</a:t>
            </a:r>
          </a:p>
          <a:p>
            <a:pPr marL="285750" indent="-28575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6112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6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6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 name="Straight Connector 7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73">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C6960B-3BBA-4816-8C69-A2366C07D9DE}"/>
              </a:ext>
            </a:extLst>
          </p:cNvPr>
          <p:cNvSpPr>
            <a:spLocks noGrp="1"/>
          </p:cNvSpPr>
          <p:nvPr>
            <p:ph type="title"/>
          </p:nvPr>
        </p:nvSpPr>
        <p:spPr>
          <a:xfrm>
            <a:off x="524349" y="304802"/>
            <a:ext cx="10909073" cy="761998"/>
          </a:xfrm>
        </p:spPr>
        <p:txBody>
          <a:bodyPr vert="horz" lIns="91440" tIns="45720" rIns="91440" bIns="45720" rtlCol="0" anchor="b">
            <a:normAutofit/>
          </a:bodyPr>
          <a:lstStyle/>
          <a:p>
            <a:r>
              <a:rPr lang="en-US" sz="3600" b="1" dirty="0">
                <a:solidFill>
                  <a:schemeClr val="tx1">
                    <a:lumMod val="85000"/>
                    <a:lumOff val="15000"/>
                  </a:schemeClr>
                </a:solidFill>
              </a:rPr>
              <a:t>Recommendations</a:t>
            </a:r>
          </a:p>
        </p:txBody>
      </p:sp>
      <p:cxnSp>
        <p:nvCxnSpPr>
          <p:cNvPr id="94" name="Straight Connector 7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77">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79">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5C64B7B0-F23B-41F1-80D3-EDFE9AC799B3}"/>
              </a:ext>
            </a:extLst>
          </p:cNvPr>
          <p:cNvCxnSpPr>
            <a:cxnSpLocks/>
          </p:cNvCxnSpPr>
          <p:nvPr/>
        </p:nvCxnSpPr>
        <p:spPr>
          <a:xfrm>
            <a:off x="635457" y="995680"/>
            <a:ext cx="109571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B5A1124-4317-4079-84D8-D054E26A587C}"/>
              </a:ext>
            </a:extLst>
          </p:cNvPr>
          <p:cNvSpPr txBox="1"/>
          <p:nvPr/>
        </p:nvSpPr>
        <p:spPr>
          <a:xfrm>
            <a:off x="635456" y="1193305"/>
            <a:ext cx="10218073"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The current optimized KNN model can help decision makers predict employees who are meeting or exceeding their target</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The current KNN model may be useful in identifying employees who should be retained because of their high productivity. </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It can also be useful in identifying employees who might probably deserve a promotion or salary increase.</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It was also clear from this project that the ‘finishing’ department had a higher productivity than the ‘sweing’ department.</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b="0" i="0" dirty="0">
                <a:solidFill>
                  <a:srgbClr val="212121"/>
                </a:solidFill>
                <a:effectLst/>
                <a:latin typeface="Roboto" panose="02000000000000000000" pitchFamily="2" charset="0"/>
              </a:rPr>
              <a:t>For both departments, it looks like actual productivity is highest on Saturdays. It also looks like actual productivity was higher for the finishing department than the sweing department each day.</a:t>
            </a:r>
          </a:p>
          <a:p>
            <a:pPr marL="285750" indent="-285750">
              <a:buFont typeface="Arial" panose="020B0604020202020204" pitchFamily="34" charset="0"/>
              <a:buChar char="•"/>
            </a:pPr>
            <a:endParaRPr lang="en-US" sz="1600" dirty="0">
              <a:solidFill>
                <a:srgbClr val="212121"/>
              </a:solidFill>
              <a:latin typeface="Roboto" panose="02000000000000000000" pitchFamily="2" charset="0"/>
            </a:endParaRPr>
          </a:p>
          <a:p>
            <a:pPr marL="285750" indent="-285750">
              <a:buFont typeface="Arial" panose="020B0604020202020204" pitchFamily="34" charset="0"/>
              <a:buChar char="•"/>
            </a:pPr>
            <a:r>
              <a:rPr lang="en-US" sz="1600" b="0" i="0" dirty="0">
                <a:solidFill>
                  <a:srgbClr val="212121"/>
                </a:solidFill>
                <a:effectLst/>
                <a:latin typeface="Roboto" panose="02000000000000000000" pitchFamily="2" charset="0"/>
              </a:rPr>
              <a:t>If Saturday is the first working day of  the week in the country where this dataset was gathered, it could be that productivity is higher on Saturdays because workers have had some time to rest before work day.</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6898315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6.8|10.7|18.9|18.3|22"/>
</p:tagLst>
</file>

<file path=ppt/tags/tag2.xml><?xml version="1.0" encoding="utf-8"?>
<p:tagLst xmlns:a="http://schemas.openxmlformats.org/drawingml/2006/main" xmlns:r="http://schemas.openxmlformats.org/officeDocument/2006/relationships" xmlns:p="http://schemas.openxmlformats.org/presentationml/2006/main">
  <p:tag name="TIMING" val="|13.9"/>
</p:tagLst>
</file>

<file path=ppt/tags/tag3.xml><?xml version="1.0" encoding="utf-8"?>
<p:tagLst xmlns:a="http://schemas.openxmlformats.org/drawingml/2006/main" xmlns:r="http://schemas.openxmlformats.org/officeDocument/2006/relationships" xmlns:p="http://schemas.openxmlformats.org/presentationml/2006/main">
  <p:tag name="TIMING" val="|1|10.8|5.7|1.4"/>
</p:tagLst>
</file>

<file path=ppt/tags/tag4.xml><?xml version="1.0" encoding="utf-8"?>
<p:tagLst xmlns:a="http://schemas.openxmlformats.org/drawingml/2006/main" xmlns:r="http://schemas.openxmlformats.org/officeDocument/2006/relationships" xmlns:p="http://schemas.openxmlformats.org/presentationml/2006/main">
  <p:tag name="TIMING" val="|1|10.8|5.7|1.4"/>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2323</TotalTime>
  <Words>615</Words>
  <Application>Microsoft Office PowerPoint</Application>
  <PresentationFormat>Widescreen</PresentationFormat>
  <Paragraphs>94</Paragraphs>
  <Slides>10</Slides>
  <Notes>0</Notes>
  <HiddenSlides>0</HiddenSlides>
  <MMClips>4</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Calibri Light</vt:lpstr>
      <vt:lpstr>Open Sans</vt:lpstr>
      <vt:lpstr>Roboto</vt:lpstr>
      <vt:lpstr>Segoe UI</vt:lpstr>
      <vt:lpstr>Retrospect</vt:lpstr>
      <vt:lpstr>Garment Industry Employee Productivity</vt:lpstr>
      <vt:lpstr> Introduction</vt:lpstr>
      <vt:lpstr>Data</vt:lpstr>
      <vt:lpstr>What departments were included in this study?</vt:lpstr>
      <vt:lpstr>Actual Productivity for each department</vt:lpstr>
      <vt:lpstr>Correlation between Incentive and Actual Productivity</vt:lpstr>
      <vt:lpstr>Teams that met productivity goals</vt:lpstr>
      <vt:lpstr>Model</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Sales Predictions</dc:title>
  <dc:creator>Tijesunimi Odebode</dc:creator>
  <cp:lastModifiedBy>Tijesunimi Odebode</cp:lastModifiedBy>
  <cp:revision>3</cp:revision>
  <dcterms:created xsi:type="dcterms:W3CDTF">2022-03-08T21:49:27Z</dcterms:created>
  <dcterms:modified xsi:type="dcterms:W3CDTF">2022-04-11T06:56:08Z</dcterms:modified>
</cp:coreProperties>
</file>