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83" r:id="rId17"/>
    <p:sldId id="268" r:id="rId18"/>
    <p:sldId id="284" r:id="rId19"/>
    <p:sldId id="269" r:id="rId20"/>
    <p:sldId id="286" r:id="rId21"/>
    <p:sldId id="270" r:id="rId22"/>
    <p:sldId id="285" r:id="rId23"/>
    <p:sldId id="271" r:id="rId24"/>
    <p:sldId id="287" r:id="rId25"/>
    <p:sldId id="272" r:id="rId26"/>
    <p:sldId id="262"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2" d="100"/>
          <a:sy n="92" d="100"/>
        </p:scale>
        <p:origin x="-209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r>
              <a:rPr lang="en-US" baseline="0" dirty="0" smtClean="0"/>
              <a:t>.</a:t>
            </a:r>
          </a:p>
          <a:p>
            <a:endParaRPr lang="en-US" baseline="0" dirty="0" smtClean="0"/>
          </a:p>
          <a:p>
            <a:r>
              <a:rPr lang="en-US" baseline="0" dirty="0" smtClean="0"/>
              <a:t>The JVM went through several waves of improvement. The initial naïve implementation would compile </a:t>
            </a:r>
            <a:r>
              <a:rPr lang="en-US" baseline="0" dirty="0" err="1" smtClean="0"/>
              <a:t>bytecode</a:t>
            </a:r>
            <a:r>
              <a:rPr lang="en-US" baseline="0" dirty="0" smtClean="0"/>
              <a:t> to machine code </a:t>
            </a:r>
            <a:r>
              <a:rPr lang="en-US" baseline="0" dirty="0" err="1" smtClean="0"/>
              <a:t>everytime</a:t>
            </a:r>
            <a:r>
              <a:rPr lang="en-US" baseline="0" dirty="0" smtClean="0"/>
              <a:t> you encountered the byte code. Significant revision was the JIT compiler that compiles byte code the first time it encounters it and then caches the machine code for subsequent usage. Then another wave was </a:t>
            </a:r>
            <a:r>
              <a:rPr lang="en-US" baseline="0" dirty="0" err="1" smtClean="0"/>
              <a:t>siginificant</a:t>
            </a:r>
            <a:r>
              <a:rPr lang="en-US" baseline="0" dirty="0" smtClean="0"/>
              <a:t> improvement was adaptive optimization which means the JVM is going to monitor to see what code gets used a lot known as “hotspot”. There is typically this 20% of the code that gets executed 80% of the time and then the JVM is going to optimize the native code heavily. The rest 80% need not be even cached.</a:t>
            </a:r>
          </a:p>
          <a:p>
            <a:endParaRPr lang="en-US" baseline="0" dirty="0" smtClean="0"/>
          </a:p>
          <a:p>
            <a:r>
              <a:rPr lang="en-US" baseline="0" dirty="0" err="1" smtClean="0"/>
              <a:t>JVM’s</a:t>
            </a:r>
            <a:r>
              <a:rPr lang="en-US" baseline="0" dirty="0" smtClean="0"/>
              <a:t> generational garbage collection is vastly superior to mark-and-</a:t>
            </a:r>
            <a:r>
              <a:rPr lang="en-US" baseline="0" smtClean="0"/>
              <a:t>sweep algorithm. </a:t>
            </a:r>
            <a:endParaRPr lang="en-US" baseline="0" dirty="0" smtClean="0"/>
          </a:p>
          <a:p>
            <a:endParaRPr lang="en-US" baseline="0" dirty="0" smtClean="0"/>
          </a:p>
          <a:p>
            <a:r>
              <a:rPr lang="en-US" dirty="0" smtClean="0"/>
              <a:t>http://blog.dhananjaynene.com/2008/07/performance-comparison-c-java-python-ruby-jython-jruby-groovy/</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Actors are higher level concurrency</a:t>
            </a:r>
            <a:r>
              <a:rPr lang="en-US" baseline="0" dirty="0" smtClean="0"/>
              <a:t> constructs</a:t>
            </a:r>
          </a:p>
          <a:p>
            <a:endParaRPr lang="en-US" baseline="0" dirty="0" smtClean="0"/>
          </a:p>
          <a:p>
            <a:r>
              <a:rPr lang="en-US" baseline="0" dirty="0" smtClean="0"/>
              <a:t>Actors communicate via message passing</a:t>
            </a:r>
          </a:p>
          <a:p>
            <a:endParaRPr lang="en-US" baseline="0" dirty="0" smtClean="0"/>
          </a:p>
          <a:p>
            <a:r>
              <a:rPr lang="en-US" baseline="0" dirty="0" smtClean="0"/>
              <a:t>Messages are identified via pattern matching</a:t>
            </a:r>
          </a:p>
          <a:p>
            <a:endParaRPr lang="en-US" baseline="0" dirty="0" smtClean="0"/>
          </a:p>
          <a:p>
            <a:r>
              <a:rPr lang="en-US" baseline="0" dirty="0" smtClean="0"/>
              <a:t>Actors 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a:p>
            <a:endParaRPr lang="en-US" baseline="0" dirty="0" smtClean="0"/>
          </a:p>
          <a:p>
            <a:r>
              <a:rPr lang="en-US" baseline="0" dirty="0" err="1" smtClean="0"/>
              <a:t>Erlang</a:t>
            </a:r>
            <a:r>
              <a:rPr lang="en-US" baseline="0" dirty="0" smtClean="0"/>
              <a:t> has uptime of 99.999% something like 5 minutes of downtime a year</a:t>
            </a:r>
          </a:p>
        </p:txBody>
      </p:sp>
      <p:sp>
        <p:nvSpPr>
          <p:cNvPr id="4" name="Slide Number Placeholder 3"/>
          <p:cNvSpPr>
            <a:spLocks noGrp="1"/>
          </p:cNvSpPr>
          <p:nvPr>
            <p:ph type="sldNum" sz="quarter" idx="10"/>
          </p:nvPr>
        </p:nvSpPr>
        <p:spPr/>
        <p:txBody>
          <a:bodyPr/>
          <a:lstStyle/>
          <a:p>
            <a:fld id="{765C5218-4828-B544-9955-A4B6719EC9E2}"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sz="4400"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noAutofit/>
          </a:bodyPr>
          <a:lstStyle/>
          <a:p>
            <a:r>
              <a:rPr lang="en-US" sz="4400" dirty="0" smtClean="0"/>
              <a:t>Special type of function recursion</a:t>
            </a:r>
          </a:p>
          <a:p>
            <a:r>
              <a:rPr lang="en-US" sz="4400" dirty="0" smtClean="0"/>
              <a:t>Final action taken in a function is the recursive call</a:t>
            </a:r>
          </a:p>
          <a:p>
            <a:r>
              <a:rPr lang="en-US" sz="4400" dirty="0" smtClean="0"/>
              <a:t>Can avoid </a:t>
            </a:r>
            <a:r>
              <a:rPr lang="en-US" sz="4400" dirty="0" smtClean="0"/>
              <a:t>penalty of creating a new stack frame for each recursive call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a:t>
            </a:r>
            <a:r>
              <a:rPr lang="en-US" dirty="0" smtClean="0"/>
              <a:t>recursion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a:t>
            </a:r>
            <a:r>
              <a:rPr lang="en-US" sz="4400" dirty="0" smtClean="0"/>
              <a:t>high-level </a:t>
            </a:r>
            <a:r>
              <a:rPr lang="en-US" sz="4400" dirty="0" smtClean="0"/>
              <a:t>concurrency </a:t>
            </a:r>
            <a:r>
              <a:rPr lang="en-US" sz="4400" dirty="0" smtClean="0"/>
              <a:t>construct as opposed to threads and shared memory model</a:t>
            </a:r>
          </a:p>
          <a:p>
            <a:r>
              <a:rPr lang="en-US" sz="4400" dirty="0" smtClean="0"/>
              <a:t>Actors </a:t>
            </a:r>
            <a:r>
              <a:rPr lang="en-US" sz="4400" dirty="0" smtClean="0"/>
              <a:t>communicate via message </a:t>
            </a:r>
            <a:r>
              <a:rPr lang="en-US" sz="4400" dirty="0" smtClean="0"/>
              <a:t>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400" dirty="0" smtClean="0"/>
              <a:t> Daemon compiler</a:t>
            </a:r>
          </a:p>
          <a:p>
            <a:pPr lvl="1"/>
            <a:r>
              <a:rPr lang="en-US" sz="4400" dirty="0" smtClean="0"/>
              <a:t> </a:t>
            </a:r>
            <a:r>
              <a:rPr lang="en-US" sz="4400" dirty="0" err="1" smtClean="0"/>
              <a:t>sbt</a:t>
            </a:r>
            <a:r>
              <a:rPr lang="en-US" sz="4400" dirty="0" smtClean="0"/>
              <a:t> incremental compilation</a:t>
            </a:r>
            <a:endParaRPr lang="en-US" sz="4400" dirty="0" smtClean="0"/>
          </a:p>
          <a:p>
            <a:r>
              <a:rPr lang="en-US" sz="4400" dirty="0" smtClean="0"/>
              <a:t>Too many </a:t>
            </a:r>
            <a:r>
              <a:rPr lang="en-US" sz="4400" dirty="0" smtClean="0"/>
              <a:t>features</a:t>
            </a:r>
            <a:endParaRPr lang="en-US" sz="4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sz="4400" dirty="0" smtClean="0"/>
              <a:t>Many different ways to do the same thing</a:t>
            </a:r>
          </a:p>
          <a:p>
            <a:endParaRPr lang="en-US" dirty="0"/>
          </a:p>
        </p:txBody>
      </p:sp>
      <p:pic>
        <p:nvPicPr>
          <p:cNvPr id="4" name="Picture 3" descr="scala_method_call.tiff"/>
          <p:cNvPicPr>
            <a:picLocks noChangeAspect="1"/>
          </p:cNvPicPr>
          <p:nvPr/>
        </p:nvPicPr>
        <p:blipFill>
          <a:blip r:embed="rId2"/>
          <a:stretch>
            <a:fillRect/>
          </a:stretch>
        </p:blipFill>
        <p:spPr>
          <a:xfrm>
            <a:off x="655459" y="3208820"/>
            <a:ext cx="8288831" cy="312689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4400" dirty="0" smtClean="0"/>
              <a:t>Closures are blocks of code that can be passed around as parameters</a:t>
            </a:r>
          </a:p>
          <a:p>
            <a:r>
              <a:rPr lang="en-US" sz="4400"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10822</TotalTime>
  <Words>1187</Words>
  <Application>Microsoft Macintosh PowerPoint</Application>
  <PresentationFormat>On-screen Show (4:3)</PresentationFormat>
  <Paragraphs>130</Paragraphs>
  <Slides>27</Slides>
  <Notes>14</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Criticism</vt:lpstr>
      <vt:lpstr>Other items of interest</vt:lpstr>
      <vt:lpstr>Functional yet beautiful</vt:lpstr>
      <vt:lpstr>Questions?</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111</cp:revision>
  <dcterms:created xsi:type="dcterms:W3CDTF">2012-06-18T22:17:37Z</dcterms:created>
  <dcterms:modified xsi:type="dcterms:W3CDTF">2012-06-21T11:59:33Z</dcterms:modified>
</cp:coreProperties>
</file>