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83" r:id="rId17"/>
    <p:sldId id="268" r:id="rId18"/>
    <p:sldId id="284" r:id="rId19"/>
    <p:sldId id="269" r:id="rId20"/>
    <p:sldId id="286" r:id="rId21"/>
    <p:sldId id="270" r:id="rId22"/>
    <p:sldId id="285" r:id="rId23"/>
    <p:sldId id="271" r:id="rId24"/>
    <p:sldId id="272" r:id="rId25"/>
    <p:sldId id="262" r:id="rId26"/>
    <p:sldId id="2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Actors are higher level concurrency</a:t>
            </a:r>
            <a:r>
              <a:rPr lang="en-US" baseline="0" dirty="0" smtClean="0"/>
              <a:t> constructs</a:t>
            </a:r>
          </a:p>
          <a:p>
            <a:endParaRPr lang="en-US" baseline="0" dirty="0" smtClean="0"/>
          </a:p>
          <a:p>
            <a:r>
              <a:rPr lang="en-US" baseline="0" dirty="0" smtClean="0"/>
              <a:t>Actors communicate via message passing</a:t>
            </a:r>
          </a:p>
          <a:p>
            <a:endParaRPr lang="en-US" baseline="0" dirty="0" smtClean="0"/>
          </a:p>
          <a:p>
            <a:r>
              <a:rPr lang="en-US" baseline="0" dirty="0" smtClean="0"/>
              <a:t>Messages are identified via pattern matching</a:t>
            </a:r>
          </a:p>
          <a:p>
            <a:endParaRPr lang="en-US" baseline="0" dirty="0" smtClean="0"/>
          </a:p>
          <a:p>
            <a:r>
              <a:rPr lang="en-US" baseline="0" dirty="0" smtClean="0"/>
              <a:t>Actors 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p:txBody>
      </p:sp>
      <p:sp>
        <p:nvSpPr>
          <p:cNvPr id="4" name="Slide Number Placeholder 3"/>
          <p:cNvSpPr>
            <a:spLocks noGrp="1"/>
          </p:cNvSpPr>
          <p:nvPr>
            <p:ph type="sldNum" sz="quarter" idx="10"/>
          </p:nvPr>
        </p:nvSpPr>
        <p:spPr/>
        <p:txBody>
          <a:bodyPr/>
          <a:lstStyle/>
          <a:p>
            <a:fld id="{765C5218-4828-B544-9955-A4B6719EC9E2}"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noAutofit/>
          </a:bodyPr>
          <a:lstStyle/>
          <a:p>
            <a:r>
              <a:rPr lang="en-US" sz="4400" dirty="0" smtClean="0"/>
              <a:t>Special type of recursion</a:t>
            </a:r>
          </a:p>
          <a:p>
            <a:r>
              <a:rPr lang="en-US" sz="4400" dirty="0" smtClean="0"/>
              <a:t>Final action taken in a method is the recursive call</a:t>
            </a:r>
          </a:p>
          <a:p>
            <a:r>
              <a:rPr lang="en-US" sz="4400" dirty="0" smtClean="0"/>
              <a:t>Can avoid </a:t>
            </a:r>
            <a:r>
              <a:rPr lang="en-US" sz="4400" dirty="0" smtClean="0"/>
              <a:t>penalty of creating a new stack frame for each recursive call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a:t>
            </a:r>
            <a:r>
              <a:rPr lang="en-US" dirty="0" smtClean="0"/>
              <a:t>recursion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a:t>
            </a:r>
            <a:r>
              <a:rPr lang="en-US" sz="4400" dirty="0" smtClean="0"/>
              <a:t>high-level </a:t>
            </a:r>
            <a:r>
              <a:rPr lang="en-US" sz="4400" dirty="0" smtClean="0"/>
              <a:t>concurrency </a:t>
            </a:r>
            <a:r>
              <a:rPr lang="en-US" sz="4400" dirty="0" smtClean="0"/>
              <a:t>construct as opposed to threads and shared memory model</a:t>
            </a:r>
          </a:p>
          <a:p>
            <a:r>
              <a:rPr lang="en-US" sz="4400" dirty="0" smtClean="0"/>
              <a:t>Actors </a:t>
            </a:r>
            <a:r>
              <a:rPr lang="en-US" sz="4400" dirty="0" smtClean="0"/>
              <a:t>communicate via message </a:t>
            </a:r>
            <a:r>
              <a:rPr lang="en-US" sz="4400" dirty="0" smtClean="0"/>
              <a:t>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400" dirty="0" smtClean="0"/>
              <a:t> Daemon compiler</a:t>
            </a:r>
          </a:p>
          <a:p>
            <a:pPr lvl="1"/>
            <a:r>
              <a:rPr lang="en-US" sz="4400" dirty="0" smtClean="0"/>
              <a:t> </a:t>
            </a:r>
            <a:r>
              <a:rPr lang="en-US" sz="4400" dirty="0" err="1" smtClean="0"/>
              <a:t>sbt</a:t>
            </a:r>
            <a:r>
              <a:rPr lang="en-US" sz="4400" dirty="0" smtClean="0"/>
              <a:t> incremental compilation</a:t>
            </a:r>
            <a:endParaRPr lang="en-US" sz="4400" dirty="0" smtClean="0"/>
          </a:p>
          <a:p>
            <a:r>
              <a:rPr lang="en-US" sz="4400" dirty="0" smtClean="0"/>
              <a:t>Too many </a:t>
            </a:r>
            <a:r>
              <a:rPr lang="en-US" sz="4400" dirty="0" smtClean="0"/>
              <a:t>features</a:t>
            </a:r>
            <a:endParaRPr lang="en-US" sz="4400" dirty="0" smtClean="0"/>
          </a:p>
          <a:p>
            <a:r>
              <a:rPr lang="en-US" sz="4400" dirty="0" smtClean="0"/>
              <a:t>Many different ways to do the same thing</a:t>
            </a:r>
            <a:endParaRPr lang="en-US" sz="4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10247</TotalTime>
  <Words>1005</Words>
  <Application>Microsoft Macintosh PowerPoint</Application>
  <PresentationFormat>On-screen Show (4:3)</PresentationFormat>
  <Paragraphs>121</Paragraphs>
  <Slides>26</Slides>
  <Notes>14</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Other items of interest</vt:lpstr>
      <vt:lpstr>Functional yet beautiful</vt:lpstr>
      <vt:lpstr>Questions?</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100</cp:revision>
  <dcterms:created xsi:type="dcterms:W3CDTF">2012-06-18T22:17:37Z</dcterms:created>
  <dcterms:modified xsi:type="dcterms:W3CDTF">2012-06-21T02:24:08Z</dcterms:modified>
</cp:coreProperties>
</file>