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5"/>
  </p:notesMasterIdLst>
  <p:sldIdLst>
    <p:sldId id="256" r:id="rId2"/>
    <p:sldId id="257" r:id="rId3"/>
    <p:sldId id="259" r:id="rId4"/>
    <p:sldId id="264" r:id="rId5"/>
    <p:sldId id="258" r:id="rId6"/>
    <p:sldId id="260" r:id="rId7"/>
    <p:sldId id="261" r:id="rId8"/>
    <p:sldId id="263" r:id="rId9"/>
    <p:sldId id="273" r:id="rId10"/>
    <p:sldId id="274" r:id="rId11"/>
    <p:sldId id="275" r:id="rId12"/>
    <p:sldId id="277" r:id="rId13"/>
    <p:sldId id="278" r:id="rId14"/>
    <p:sldId id="276" r:id="rId15"/>
    <p:sldId id="265" r:id="rId16"/>
    <p:sldId id="266" r:id="rId17"/>
    <p:sldId id="267" r:id="rId18"/>
    <p:sldId id="268" r:id="rId19"/>
    <p:sldId id="269" r:id="rId20"/>
    <p:sldId id="270" r:id="rId21"/>
    <p:sldId id="271" r:id="rId22"/>
    <p:sldId id="272" r:id="rId23"/>
    <p:sldId id="26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3" d="100"/>
          <a:sy n="93" d="100"/>
        </p:scale>
        <p:origin x="-20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a:t>
            </a:r>
            <a:r>
              <a:rPr lang="en-US" baseline="0" smtClean="0"/>
              <a:t>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 -  Ruby</a:t>
            </a:r>
            <a:endParaRPr lang="en-US" dirty="0"/>
          </a:p>
        </p:txBody>
      </p:sp>
      <p:pic>
        <p:nvPicPr>
          <p:cNvPr id="4" name="Content Placeholder 3" descr="ruby_higher_order_function.tiff"/>
          <p:cNvPicPr>
            <a:picLocks noGrp="1" noChangeAspect="1"/>
          </p:cNvPicPr>
          <p:nvPr>
            <p:ph idx="1"/>
          </p:nvPr>
        </p:nvPicPr>
        <p:blipFill>
          <a:blip r:embed="rId2"/>
          <a:srcRect t="-37338" b="-37338"/>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a:t>
            </a:r>
            <a:r>
              <a:rPr lang="en-US" dirty="0" smtClean="0"/>
              <a:t>-Order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Ruby</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85744" b="-85744"/>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rcRect t="-22241" b="-22241"/>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compiler</a:t>
            </a:r>
          </a:p>
          <a:p>
            <a:r>
              <a:rPr lang="en-US" dirty="0" smtClean="0"/>
              <a:t>Too many features</a:t>
            </a:r>
          </a:p>
          <a:p>
            <a:r>
              <a:rPr lang="en-US" dirty="0" smtClean="0"/>
              <a:t>Many different ways to call a method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a:t>
            </a:r>
            <a:r>
              <a:rPr lang="en-US" sz="4400" dirty="0" smtClean="0"/>
              <a:t>maintain</a:t>
            </a:r>
          </a:p>
          <a:p>
            <a:r>
              <a:rPr lang="en-US" sz="4400" dirty="0" smtClean="0"/>
              <a:t>Elegant solution</a:t>
            </a:r>
            <a:r>
              <a:rPr lang="en-US" sz="4400" dirty="0" smtClean="0"/>
              <a:t>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a:t>
            </a:r>
            <a:r>
              <a:rPr lang="en-US" dirty="0" smtClean="0"/>
              <a:t>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7121</TotalTime>
  <Words>447</Words>
  <Application>Microsoft Macintosh PowerPoint</Application>
  <PresentationFormat>On-screen Show (4:3)</PresentationFormat>
  <Paragraphs>58</Paragraphs>
  <Slides>23</Slides>
  <Notes>8</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 -  Ruby</vt:lpstr>
      <vt:lpstr>Higher-Order Functions</vt:lpstr>
      <vt:lpstr>Higher-Order functions in Ruby</vt:lpstr>
      <vt:lpstr>Higher-Order Functions in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30</cp:revision>
  <dcterms:created xsi:type="dcterms:W3CDTF">2012-06-15T21:17:47Z</dcterms:created>
  <dcterms:modified xsi:type="dcterms:W3CDTF">2012-06-18T12:04:02Z</dcterms:modified>
</cp:coreProperties>
</file>