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Default Extension="tiff" ContentType="image/tiff"/>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5"/>
  </p:notesMasterIdLst>
  <p:sldIdLst>
    <p:sldId id="256" r:id="rId2"/>
    <p:sldId id="257" r:id="rId3"/>
    <p:sldId id="259" r:id="rId4"/>
    <p:sldId id="264" r:id="rId5"/>
    <p:sldId id="258" r:id="rId6"/>
    <p:sldId id="260" r:id="rId7"/>
    <p:sldId id="261" r:id="rId8"/>
    <p:sldId id="263" r:id="rId9"/>
    <p:sldId id="265" r:id="rId10"/>
    <p:sldId id="266" r:id="rId11"/>
    <p:sldId id="267" r:id="rId12"/>
    <p:sldId id="268" r:id="rId13"/>
    <p:sldId id="26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0" d="100"/>
          <a:sy n="110" d="100"/>
        </p:scale>
        <p:origin x="-62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t>6/12/12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err="1" smtClean="0"/>
              <a:t>praful@thoughtworks.com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2"/>
          <a:srcRect t="-22241" b="-22241"/>
          <a:stretch>
            <a:fillRect/>
          </a:stretch>
        </p:blip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a:bodyPr>
          <a:lstStyle/>
          <a:p>
            <a:endParaRPr lang="en-US" sz="4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Tail recursion</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rcRect l="-42539" r="-42539"/>
          <a:stretch>
            <a:fillRect/>
          </a:stretch>
        </p:blipFill>
        <p:spPr/>
      </p:pic>
      <p:sp>
        <p:nvSpPr>
          <p:cNvPr id="5" name="TextBox 4"/>
          <p:cNvSpPr txBox="1"/>
          <p:nvPr/>
        </p:nvSpPr>
        <p:spPr>
          <a:xfrm>
            <a:off x="5232121" y="6307080"/>
            <a:ext cx="3911879" cy="261610"/>
          </a:xfrm>
          <a:prstGeom prst="rect">
            <a:avLst/>
          </a:prstGeom>
          <a:noFill/>
        </p:spPr>
        <p:txBody>
          <a:bodyPr wrap="square" rtlCol="0">
            <a:spAutoFit/>
          </a:bodyPr>
          <a:lstStyle/>
          <a:p>
            <a:r>
              <a:rPr lang="en-US" sz="1100" dirty="0" smtClean="0"/>
              <a:t>http://www.orientalpersianrug.com/qum_persian_rugs.html</a:t>
            </a:r>
            <a:endParaRPr lang="en-US"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t>
            </a:r>
            <a:r>
              <a:rPr lang="en-US" sz="4400" dirty="0" smtClean="0"/>
              <a:t>a Ruby and Java </a:t>
            </a:r>
            <a:r>
              <a:rPr lang="en-US" sz="4400" dirty="0" smtClean="0"/>
              <a:t>developer</a:t>
            </a:r>
            <a:endParaRPr lang="en-US" sz="4400" dirty="0" smtClean="0"/>
          </a:p>
          <a:p>
            <a:r>
              <a:rPr lang="en-US" sz="4400" dirty="0" smtClean="0"/>
              <a:t>Haven’t </a:t>
            </a:r>
            <a:r>
              <a:rPr lang="en-US" sz="4400" dirty="0" smtClean="0"/>
              <a:t>worked with </a:t>
            </a:r>
            <a:r>
              <a:rPr lang="en-US" sz="4400" dirty="0" err="1" smtClean="0"/>
              <a:t>Scala</a:t>
            </a:r>
            <a:r>
              <a:rPr lang="en-US" sz="4400" dirty="0" smtClean="0"/>
              <a:t> on a “real” project</a:t>
            </a:r>
            <a:endParaRPr lang="en-US" sz="4400" dirty="0" smtClean="0"/>
          </a:p>
          <a:p>
            <a:r>
              <a:rPr lang="en-US" sz="4400" dirty="0" smtClean="0"/>
              <a:t>Based on my experience working with </a:t>
            </a:r>
            <a:r>
              <a:rPr lang="en-US" sz="4400" dirty="0" smtClean="0"/>
              <a:t>the 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maintain </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rcRect l="-2352" r="-2352"/>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9" name="Content Placeholder 8" descr="scala_class.tiff"/>
          <p:cNvPicPr>
            <a:picLocks noGrp="1" noChangeAspect="1"/>
          </p:cNvPicPr>
          <p:nvPr>
            <p:ph idx="1"/>
          </p:nvPr>
        </p:nvPicPr>
        <p:blipFill>
          <a:blip r:embed="rId2"/>
          <a:srcRect t="-67813" b="-67813"/>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closures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3327</TotalTime>
  <Words>299</Words>
  <Application>Microsoft Macintosh PowerPoint</Application>
  <PresentationFormat>On-screen Show (4:3)</PresentationFormat>
  <Paragraphs>34</Paragraphs>
  <Slides>13</Slides>
  <Notes>5</Notes>
  <HiddenSlides>0</HiddenSlides>
  <MMClips>0</MMClips>
  <ScaleCrop>false</ScaleCrop>
  <HeadingPairs>
    <vt:vector size="4" baseType="variant">
      <vt:variant>
        <vt:lpstr>Design Template</vt:lpstr>
      </vt:variant>
      <vt:variant>
        <vt:i4>1</vt:i4>
      </vt:variant>
      <vt:variant>
        <vt:lpstr>Slide Titles</vt:lpstr>
      </vt:variant>
      <vt:variant>
        <vt:i4>13</vt:i4>
      </vt:variant>
    </vt:vector>
  </HeadingPairs>
  <TitlesOfParts>
    <vt:vector size="14" baseType="lpstr">
      <vt:lpstr>Office Theme</vt:lpstr>
      <vt:lpstr>What’s the big deal with Scala?</vt:lpstr>
      <vt:lpstr>As expressive as Ruby,  As performant as Java</vt:lpstr>
      <vt:lpstr>Disclaimer</vt:lpstr>
      <vt:lpstr>Why Expressiveness?</vt:lpstr>
      <vt:lpstr>Ruby class definition </vt:lpstr>
      <vt:lpstr>Scala class definition</vt:lpstr>
      <vt:lpstr>Scala case class definition</vt:lpstr>
      <vt:lpstr>Function closures</vt:lpstr>
      <vt:lpstr>Ruby monkey patching</vt:lpstr>
      <vt:lpstr>Scala implicit conversions</vt:lpstr>
      <vt:lpstr>Performance</vt:lpstr>
      <vt:lpstr>Tail recursion</vt:lpstr>
      <vt:lpstr>Functional yet beautiful</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19</cp:revision>
  <dcterms:created xsi:type="dcterms:W3CDTF">2012-06-12T11:20:07Z</dcterms:created>
  <dcterms:modified xsi:type="dcterms:W3CDTF">2012-06-14T12:37:54Z</dcterms:modified>
</cp:coreProperties>
</file>