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tiff" ContentType="image/tiff"/>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sldIdLst>
    <p:sldId id="256" r:id="rId2"/>
    <p:sldId id="257" r:id="rId3"/>
    <p:sldId id="259" r:id="rId4"/>
    <p:sldId id="264" r:id="rId5"/>
    <p:sldId id="258" r:id="rId6"/>
    <p:sldId id="260" r:id="rId7"/>
    <p:sldId id="261" r:id="rId8"/>
    <p:sldId id="263" r:id="rId9"/>
    <p:sldId id="265" r:id="rId10"/>
    <p:sldId id="266"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22" d="100"/>
          <a:sy n="122" d="100"/>
        </p:scale>
        <p:origin x="-124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t>6/12/12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err="1" smtClean="0"/>
              <a:t>praful@thoughtworks.com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2"/>
          <a:srcRect t="-22241" b="-22241"/>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t>
            </a:r>
            <a:r>
              <a:rPr lang="en-US" sz="4400" dirty="0" smtClean="0"/>
              <a:t>a Ruby and Java </a:t>
            </a:r>
            <a:r>
              <a:rPr lang="en-US" sz="4400" dirty="0" smtClean="0"/>
              <a:t>developer</a:t>
            </a:r>
            <a:endParaRPr lang="en-US" sz="4400" dirty="0" smtClean="0"/>
          </a:p>
          <a:p>
            <a:r>
              <a:rPr lang="en-US" sz="4400" dirty="0" smtClean="0"/>
              <a:t>Haven’t </a:t>
            </a:r>
            <a:r>
              <a:rPr lang="en-US" sz="4400" dirty="0" smtClean="0"/>
              <a:t>worked with </a:t>
            </a:r>
            <a:r>
              <a:rPr lang="en-US" sz="4400" dirty="0" err="1" smtClean="0"/>
              <a:t>Scala</a:t>
            </a:r>
            <a:r>
              <a:rPr lang="en-US" sz="4400" dirty="0" smtClean="0"/>
              <a:t> on a “real” project</a:t>
            </a:r>
            <a:endParaRPr lang="en-US" sz="4400" dirty="0" smtClean="0"/>
          </a:p>
          <a:p>
            <a:r>
              <a:rPr lang="en-US" sz="4400" dirty="0" smtClean="0"/>
              <a:t>Based on my experience working with </a:t>
            </a:r>
            <a:r>
              <a:rPr lang="en-US" sz="4400" dirty="0" smtClean="0"/>
              <a:t>on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closures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1353</TotalTime>
  <Words>273</Words>
  <Application>Microsoft Macintosh PowerPoint</Application>
  <PresentationFormat>On-screen Show (4:3)</PresentationFormat>
  <Paragraphs>29</Paragraphs>
  <Slides>11</Slides>
  <Notes>4</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Function closures</vt:lpstr>
      <vt:lpstr>Ruby monkey patching</vt:lpstr>
      <vt:lpstr>Scala implicit conversions</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17</cp:revision>
  <dcterms:created xsi:type="dcterms:W3CDTF">2012-06-12T11:20:07Z</dcterms:created>
  <dcterms:modified xsi:type="dcterms:W3CDTF">2012-06-13T03:43:16Z</dcterms:modified>
</cp:coreProperties>
</file>