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4"/>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67" r:id="rId17"/>
    <p:sldId id="268" r:id="rId18"/>
    <p:sldId id="269" r:id="rId19"/>
    <p:sldId id="270" r:id="rId20"/>
    <p:sldId id="271" r:id="rId21"/>
    <p:sldId id="272"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89" d="100"/>
          <a:sy n="89" d="100"/>
        </p:scale>
        <p:origin x="-144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praful@thoughtworks.com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endParaRPr lang="en-US" sz="4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dirty="0" smtClean="0"/>
              <a:t>Slow compiler</a:t>
            </a:r>
          </a:p>
          <a:p>
            <a:r>
              <a:rPr lang="en-US" dirty="0" smtClean="0"/>
              <a:t>Too many features</a:t>
            </a:r>
          </a:p>
          <a:p>
            <a:r>
              <a:rPr lang="en-US" dirty="0" smtClean="0"/>
              <a:t>Many different ways to call a method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lstStyle/>
          <a:p>
            <a:r>
              <a:rPr lang="en-US" dirty="0" smtClean="0"/>
              <a:t>REPL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Closures are blocks of code that can be passed around as parameters</a:t>
            </a:r>
          </a:p>
          <a:p>
            <a:r>
              <a:rPr lang="en-US"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7139</TotalTime>
  <Words>468</Words>
  <Application>Microsoft Macintosh PowerPoint</Application>
  <PresentationFormat>On-screen Show (4:3)</PresentationFormat>
  <Paragraphs>59</Paragraphs>
  <Slides>22</Slides>
  <Notes>8</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vt:lpstr>
      <vt:lpstr>Tail recursion</vt:lpstr>
      <vt:lpstr>Parallel collections</vt:lpstr>
      <vt:lpstr>Actors</vt:lpstr>
      <vt:lpstr>Criticism</vt:lpstr>
      <vt:lpstr>Other items of interest</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36</cp:revision>
  <dcterms:created xsi:type="dcterms:W3CDTF">2012-06-18T22:17:37Z</dcterms:created>
  <dcterms:modified xsi:type="dcterms:W3CDTF">2012-06-18T22:36:06Z</dcterms:modified>
</cp:coreProperties>
</file>