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6" r:id="rId3"/>
    <p:sldId id="270" r:id="rId4"/>
    <p:sldId id="275" r:id="rId5"/>
    <p:sldId id="281" r:id="rId6"/>
    <p:sldId id="272" r:id="rId7"/>
    <p:sldId id="282" r:id="rId8"/>
    <p:sldId id="271" r:id="rId9"/>
    <p:sldId id="267" r:id="rId10"/>
    <p:sldId id="289" r:id="rId11"/>
    <p:sldId id="283" r:id="rId12"/>
    <p:sldId id="284" r:id="rId13"/>
    <p:sldId id="285" r:id="rId14"/>
    <p:sldId id="287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D7C6-949F-4A79-9840-06A485650FB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F7B4E-BB8F-4B3B-B57A-174B2A746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89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AD97E-4C03-439B-86F3-1B85CA6C6D74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B2377-FF0E-48D8-9FA2-726E6EA1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00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F86D-66DA-4421-AE6F-A7F1D3F454B7}" type="datetime1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898925" y="5804415"/>
            <a:ext cx="2743200" cy="365125"/>
          </a:xfrm>
        </p:spPr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3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DB17-4E4A-48B9-A6BD-43B118FC0A94}" type="datetime1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63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7208-FE99-4CED-805B-088051A781E2}" type="datetime1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35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87852" y="5978358"/>
            <a:ext cx="2743200" cy="365125"/>
          </a:xfrm>
        </p:spPr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19100" y="1799496"/>
            <a:ext cx="11353800" cy="435133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97053"/>
            <a:ext cx="12192000" cy="360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9087852" y="5978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08F9D-8A88-4925-A281-48D58643C3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11576165" y="6291581"/>
            <a:ext cx="21266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72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795A-9EDC-4A03-8CCC-12AFAE7C8218}" type="datetime1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62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  <a:lvl2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2pPr>
            <a:lvl3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3pPr>
            <a:lvl4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4pPr>
            <a:lvl5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  <a:lvl2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2pPr>
            <a:lvl3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3pPr>
            <a:lvl4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4pPr>
            <a:lvl5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97053"/>
            <a:ext cx="12192000" cy="360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9087852" y="5978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08F9D-8A88-4925-A281-48D58643C3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 userDrawn="1"/>
        </p:nvSpPr>
        <p:spPr>
          <a:xfrm>
            <a:off x="8279027" y="365126"/>
            <a:ext cx="3493873" cy="388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사투리와 표준어 간의 원활한 소통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9101" y="5994400"/>
            <a:ext cx="3695699" cy="365125"/>
          </a:xfrm>
        </p:spPr>
        <p:txBody>
          <a:bodyPr anchor="b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1576165" y="6291581"/>
            <a:ext cx="21266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19100" y="367786"/>
            <a:ext cx="3518585" cy="366672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95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81B4-FF13-49C2-9670-1E4F05F362EC}" type="datetime1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91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1F67-7112-4A09-9377-3B9F656BA080}" type="datetime1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1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381C-3DF6-4FB7-BA48-EEA5C2A92982}" type="datetime1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45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72618" y="1965158"/>
            <a:ext cx="5761037" cy="1179095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72618" y="3352799"/>
            <a:ext cx="5761037" cy="2949325"/>
          </a:xfrm>
          <a:ln>
            <a:noFill/>
          </a:ln>
        </p:spPr>
        <p:txBody>
          <a:bodyPr/>
          <a:lstStyle>
            <a:lvl1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1138989" y="1"/>
            <a:ext cx="2807369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3930316" y="3232051"/>
            <a:ext cx="824564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78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29D6-7AE7-4260-AB05-7CFEB17F4C3B}" type="datetime1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62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5B64E-DCCE-4AF1-A4A4-56C9F12A7A2A}" type="datetime1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98924" y="58118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38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5957" y="771275"/>
            <a:ext cx="7339263" cy="181150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AI </a:t>
            </a:r>
            <a:r>
              <a:rPr lang="ko-KR" altLang="en-US" dirty="0" err="1" smtClean="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캡스톤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디자인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45957" y="2746546"/>
            <a:ext cx="7339263" cy="976895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4int(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포인트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224336"/>
            <a:ext cx="12192000" cy="6336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V="1">
            <a:off x="745957" y="563462"/>
            <a:ext cx="7339263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5957" y="5003464"/>
            <a:ext cx="4804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21619010 </a:t>
            </a:r>
            <a:r>
              <a:rPr lang="ko-KR" altLang="en-US" sz="1200" dirty="0" err="1"/>
              <a:t>문채은</a:t>
            </a:r>
            <a:r>
              <a:rPr lang="en-US" altLang="ko-KR" sz="1200" dirty="0"/>
              <a:t>, 21619025 </a:t>
            </a:r>
            <a:r>
              <a:rPr lang="ko-KR" altLang="en-US" sz="1200" dirty="0" err="1"/>
              <a:t>임소영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22619016 </a:t>
            </a:r>
            <a:r>
              <a:rPr lang="ko-KR" altLang="en-US" sz="1200" dirty="0"/>
              <a:t>엄다현</a:t>
            </a:r>
            <a:r>
              <a:rPr lang="en-US" altLang="ko-KR" sz="1200" dirty="0"/>
              <a:t>, 22619029 </a:t>
            </a:r>
            <a:r>
              <a:rPr lang="ko-KR" altLang="en-US" sz="1200" dirty="0" err="1" smtClean="0"/>
              <a:t>최예나</a:t>
            </a:r>
            <a:endParaRPr lang="en-US" altLang="ko-KR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916" y="5003464"/>
            <a:ext cx="2406316" cy="70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50494" y="1232067"/>
            <a:ext cx="103271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&lt;</a:t>
            </a:r>
            <a:r>
              <a:rPr lang="ko-KR" altLang="en-US" sz="2400" dirty="0" smtClean="0"/>
              <a:t>사용자의 </a:t>
            </a:r>
            <a:r>
              <a:rPr lang="ko-KR" altLang="en-US" sz="2400" dirty="0"/>
              <a:t>필요성에 대한 선택 기반 최적 경로 추천 </a:t>
            </a:r>
            <a:r>
              <a:rPr lang="ko-KR" altLang="en-US" sz="2400" dirty="0" err="1" smtClean="0"/>
              <a:t>길찾기</a:t>
            </a:r>
            <a:r>
              <a:rPr lang="en-US" altLang="ko-KR" sz="2400" dirty="0" smtClean="0"/>
              <a:t>&gt;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원하는 이동 경로 선택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계단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에스컬레이터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엘리베이터 중 선택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가고자 하는 진료실 선택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산부인과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소아과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정형외과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채혈실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수납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검진센터</a:t>
            </a:r>
            <a:r>
              <a:rPr lang="ko-KR" altLang="en-US" sz="2400" dirty="0" smtClean="0"/>
              <a:t> 등 중 선택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편의시설 안내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원 내 편의점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식당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카페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흡연구역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주차장 등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8911389" y="5201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419100" y="551122"/>
            <a:ext cx="3518585" cy="366672"/>
          </a:xfrm>
        </p:spPr>
        <p:txBody>
          <a:bodyPr/>
          <a:lstStyle/>
          <a:p>
            <a:r>
              <a:rPr lang="ko-KR" altLang="en-US" sz="3600" dirty="0" smtClean="0"/>
              <a:t>기획 및 설계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257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50494" y="1232067"/>
            <a:ext cx="103271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&lt;</a:t>
            </a:r>
            <a:r>
              <a:rPr lang="ko-KR" altLang="en-US" sz="2400" dirty="0" smtClean="0"/>
              <a:t>병원 배치도 분석</a:t>
            </a:r>
            <a:r>
              <a:rPr lang="en-US" altLang="ko-KR" sz="2400" dirty="0" smtClean="0"/>
              <a:t>&gt;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실제 병원 배치도를 참고하여 주요 시설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진료과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화장실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등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반영하여 사용자들에게 정확한 정보를 전달할 수 있게 함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병원 내 이동 가능한 동선을 정의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경로 최적화 방식 </a:t>
            </a:r>
            <a:r>
              <a:rPr lang="ko-KR" altLang="en-US" sz="2400" dirty="0" smtClean="0"/>
              <a:t>구상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계단과 에스컬레이터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엘리베이터의 위치와 진료실 위치 간의 최적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최단 경로 탐색 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사용자가 선택하는 경우에 따라 가장 적합한 경로를 전달하도록 함</a:t>
            </a:r>
            <a:endParaRPr lang="en-US" altLang="ko-KR" sz="2400" dirty="0" smtClean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8911389" y="5201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3"/>
          <p:cNvSpPr>
            <a:spLocks noGrp="1"/>
          </p:cNvSpPr>
          <p:nvPr>
            <p:ph type="title"/>
          </p:nvPr>
        </p:nvSpPr>
        <p:spPr>
          <a:xfrm>
            <a:off x="419100" y="551122"/>
            <a:ext cx="3518585" cy="366672"/>
          </a:xfrm>
        </p:spPr>
        <p:txBody>
          <a:bodyPr/>
          <a:lstStyle/>
          <a:p>
            <a:r>
              <a:rPr lang="ko-KR" altLang="en-US" sz="3600" dirty="0" smtClean="0"/>
              <a:t>기획 및 설계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418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추후 방향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9222" y="1574593"/>
            <a:ext cx="17325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04</a:t>
            </a:r>
            <a:endParaRPr lang="ko-KR" altLang="en-US" sz="100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318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50494" y="1232067"/>
            <a:ext cx="10327106" cy="5432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&lt;</a:t>
            </a:r>
            <a:r>
              <a:rPr lang="ko-KR" altLang="en-US" sz="2400" dirty="0" err="1" smtClean="0"/>
              <a:t>맥스트의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길찾기</a:t>
            </a:r>
            <a:r>
              <a:rPr lang="ko-KR" altLang="en-US" sz="2400" dirty="0" smtClean="0"/>
              <a:t> 앱과의 차별화</a:t>
            </a:r>
            <a:r>
              <a:rPr lang="en-US" altLang="ko-KR" sz="2400" dirty="0" smtClean="0"/>
              <a:t>&gt;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err="1" smtClean="0"/>
              <a:t>맥스트의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코엑스 </a:t>
            </a:r>
            <a:r>
              <a:rPr lang="ko-KR" altLang="en-US" sz="2400" dirty="0" err="1" smtClean="0"/>
              <a:t>길찾기</a:t>
            </a:r>
            <a:r>
              <a:rPr lang="ko-KR" altLang="en-US" sz="2400" dirty="0" smtClean="0"/>
              <a:t> 앱은 핸드폰과 바닥이 수직이 되도록 계속 들고 있어야 상점의 정보를 확인할 수 있음</a:t>
            </a:r>
            <a:endParaRPr lang="en-US" altLang="ko-KR" sz="2400" dirty="0" smtClean="0"/>
          </a:p>
          <a:p>
            <a:pPr>
              <a:buFontTx/>
              <a:buChar char="-"/>
            </a:pPr>
            <a:r>
              <a:rPr lang="ko-KR" altLang="en-US" sz="2400" dirty="0" smtClean="0"/>
              <a:t>병원에서는 계속 핸드폰을 들고 있기 어려운 환자들이 있어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 점을 보완하여 바닥이나 벽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천장에도 진료실의 정보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대기 인원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진료과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소요 예상 시간 등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를 확인할 수 있도록 구현하고자 함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 err="1" smtClean="0"/>
              <a:t>맥스트의</a:t>
            </a:r>
            <a:r>
              <a:rPr lang="ko-KR" altLang="en-US" sz="2400" dirty="0" smtClean="0"/>
              <a:t> 경우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코엑스 근방에서만 앱이 실행됨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- </a:t>
            </a:r>
            <a:r>
              <a:rPr lang="ko-KR" altLang="en-US" sz="2400" dirty="0" smtClean="0"/>
              <a:t>우리가 만들고자 하는 앱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웹의 경우 근방이 아니더라도 야외에서부터 내부로 들어가는 경로까지 함께 안내할 수 있도록 실현하고자 함 </a:t>
            </a:r>
            <a:endParaRPr lang="en-US" altLang="ko-KR" sz="2400" dirty="0"/>
          </a:p>
        </p:txBody>
      </p:sp>
      <p:sp>
        <p:nvSpPr>
          <p:cNvPr id="7" name="직사각형 6"/>
          <p:cNvSpPr/>
          <p:nvPr/>
        </p:nvSpPr>
        <p:spPr>
          <a:xfrm>
            <a:off x="8911389" y="5201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419100" y="551122"/>
            <a:ext cx="3518585" cy="366672"/>
          </a:xfrm>
        </p:spPr>
        <p:txBody>
          <a:bodyPr/>
          <a:lstStyle/>
          <a:p>
            <a:r>
              <a:rPr lang="ko-KR" altLang="en-US" sz="3600" smtClean="0"/>
              <a:t>추후 방향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41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50494" y="1232067"/>
            <a:ext cx="10327106" cy="5432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&lt;</a:t>
            </a:r>
            <a:r>
              <a:rPr lang="ko-KR" altLang="en-US" sz="2400" dirty="0" smtClean="0"/>
              <a:t>더 추가하고 싶은 내용</a:t>
            </a:r>
            <a:r>
              <a:rPr lang="en-US" altLang="ko-KR" sz="2400" dirty="0" smtClean="0"/>
              <a:t>&gt;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err="1" smtClean="0"/>
              <a:t>맥스트의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코엑스 </a:t>
            </a:r>
            <a:r>
              <a:rPr lang="ko-KR" altLang="en-US" sz="2400" dirty="0" err="1" smtClean="0"/>
              <a:t>길찾기</a:t>
            </a:r>
            <a:r>
              <a:rPr lang="ko-KR" altLang="en-US" sz="2400" dirty="0" smtClean="0"/>
              <a:t> 앱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센서 인식 기반 </a:t>
            </a:r>
            <a:r>
              <a:rPr lang="ko-KR" altLang="en-US" sz="2400" dirty="0" err="1" smtClean="0"/>
              <a:t>길찾기</a:t>
            </a:r>
            <a:r>
              <a:rPr lang="ko-KR" altLang="en-US" sz="2400" dirty="0" smtClean="0"/>
              <a:t> 제공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           </a:t>
            </a:r>
            <a:r>
              <a:rPr lang="ko-KR" altLang="en-US" sz="2400" dirty="0" smtClean="0"/>
              <a:t>건양대 병원 진료실 문 앞 쪽에 센서를 설치하여 비슷하게 활용해보고     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smtClean="0"/>
              <a:t>                 </a:t>
            </a:r>
            <a:r>
              <a:rPr lang="ko-KR" altLang="en-US" sz="2400" dirty="0" smtClean="0"/>
              <a:t>싶음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전방 사물 인식 후</a:t>
            </a:r>
            <a:r>
              <a:rPr lang="en-US" altLang="ko-KR" sz="2400" dirty="0"/>
              <a:t>,</a:t>
            </a:r>
            <a:r>
              <a:rPr lang="ko-KR" altLang="en-US" sz="2400" dirty="0"/>
              <a:t> 부딪힘 방지 알림을 앱 내에서 띄울 수 있는 방법에 대해 좀 더 탐구 해보기</a:t>
            </a:r>
            <a:endParaRPr lang="en-US" altLang="ko-KR" sz="2400" dirty="0"/>
          </a:p>
        </p:txBody>
      </p:sp>
      <p:sp>
        <p:nvSpPr>
          <p:cNvPr id="7" name="직사각형 6"/>
          <p:cNvSpPr/>
          <p:nvPr/>
        </p:nvSpPr>
        <p:spPr>
          <a:xfrm>
            <a:off x="8911389" y="5201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위로 굽은 화살표 8"/>
          <p:cNvSpPr/>
          <p:nvPr/>
        </p:nvSpPr>
        <p:spPr>
          <a:xfrm rot="5400000">
            <a:off x="1673815" y="2355743"/>
            <a:ext cx="387458" cy="759418"/>
          </a:xfrm>
          <a:prstGeom prst="bentUpArrow">
            <a:avLst>
              <a:gd name="adj1" fmla="val 33000"/>
              <a:gd name="adj2" fmla="val 33000"/>
              <a:gd name="adj3" fmla="val 25000"/>
            </a:avLst>
          </a:prstGeom>
          <a:solidFill>
            <a:srgbClr val="01683D"/>
          </a:solidFill>
          <a:ln>
            <a:solidFill>
              <a:srgbClr val="016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3"/>
          <p:cNvSpPr>
            <a:spLocks noGrp="1"/>
          </p:cNvSpPr>
          <p:nvPr>
            <p:ph type="title"/>
          </p:nvPr>
        </p:nvSpPr>
        <p:spPr>
          <a:xfrm>
            <a:off x="419100" y="551122"/>
            <a:ext cx="3518585" cy="366672"/>
          </a:xfrm>
        </p:spPr>
        <p:txBody>
          <a:bodyPr/>
          <a:lstStyle/>
          <a:p>
            <a:r>
              <a:rPr lang="ko-KR" altLang="en-US" sz="3600" smtClean="0"/>
              <a:t>추후 방향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770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1800" y="736334"/>
            <a:ext cx="5104202" cy="1396498"/>
          </a:xfrm>
        </p:spPr>
        <p:txBody>
          <a:bodyPr>
            <a:normAutofit/>
          </a:bodyPr>
          <a:lstStyle/>
          <a:p>
            <a:pPr algn="l"/>
            <a:r>
              <a:rPr lang="en-US" altLang="ko-KR" sz="8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sz="8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91801" y="2132832"/>
            <a:ext cx="5104200" cy="976895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rgbClr val="0168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 to my presentation</a:t>
            </a:r>
            <a:endParaRPr lang="ko-KR" altLang="en-US" dirty="0">
              <a:solidFill>
                <a:srgbClr val="0168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 rot="16200000">
            <a:off x="30881" y="1693645"/>
            <a:ext cx="1475874" cy="45719"/>
          </a:xfrm>
          <a:prstGeom prst="rect">
            <a:avLst/>
          </a:prstGeom>
          <a:solidFill>
            <a:srgbClr val="016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333" t="-1" b="-3364"/>
          <a:stretch/>
        </p:blipFill>
        <p:spPr>
          <a:xfrm>
            <a:off x="10026315" y="5372796"/>
            <a:ext cx="1363579" cy="7235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9163"/>
          <a:stretch/>
        </p:blipFill>
        <p:spPr>
          <a:xfrm>
            <a:off x="9133525" y="5397736"/>
            <a:ext cx="892790" cy="73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338889" y="319659"/>
            <a:ext cx="3518585" cy="366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5646" y="2130933"/>
            <a:ext cx="3518585" cy="366672"/>
          </a:xfrm>
        </p:spPr>
        <p:txBody>
          <a:bodyPr/>
          <a:lstStyle/>
          <a:p>
            <a:r>
              <a:rPr lang="en-US" altLang="ko-KR" sz="4400" b="1" dirty="0" smtClean="0"/>
              <a:t>01</a:t>
            </a:r>
            <a:endParaRPr lang="ko-KR" altLang="en-US" sz="4400" b="1" dirty="0"/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412991" y="2009470"/>
            <a:ext cx="2558019" cy="8040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프로젝트 설명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001768" y="2446803"/>
            <a:ext cx="3518585" cy="366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j-cs"/>
              </a:defRPr>
            </a:lvl1pPr>
          </a:lstStyle>
          <a:p>
            <a:r>
              <a:rPr lang="en-US" altLang="ko-KR" sz="4400" b="1" dirty="0" smtClean="0"/>
              <a:t>02</a:t>
            </a:r>
          </a:p>
          <a:p>
            <a:endParaRPr lang="ko-KR" altLang="en-US" sz="4400" b="1" dirty="0"/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6904915" y="2020862"/>
            <a:ext cx="3170414" cy="792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역할 분배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554107" y="4213724"/>
            <a:ext cx="3518585" cy="366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j-cs"/>
              </a:defRPr>
            </a:lvl1pPr>
          </a:lstStyle>
          <a:p>
            <a:r>
              <a:rPr lang="en-US" altLang="ko-KR" sz="4400" b="1" dirty="0" smtClean="0"/>
              <a:t>03</a:t>
            </a:r>
            <a:endParaRPr lang="ko-KR" altLang="en-US" sz="4400" b="1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429925" y="3783431"/>
            <a:ext cx="5761037" cy="1179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chemeClr val="accent6">
                    <a:lumMod val="50000"/>
                  </a:schemeClr>
                </a:solidFill>
              </a:rPr>
              <a:t>기획 및 설계</a:t>
            </a:r>
            <a:endParaRPr lang="en-US" altLang="ko-KR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070334" y="4230663"/>
            <a:ext cx="3518585" cy="366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j-cs"/>
              </a:defRPr>
            </a:lvl1pPr>
          </a:lstStyle>
          <a:p>
            <a:r>
              <a:rPr lang="en-US" altLang="ko-KR" sz="4400" b="1" dirty="0" smtClean="0"/>
              <a:t>04</a:t>
            </a:r>
            <a:endParaRPr lang="ko-KR" altLang="en-US" sz="4400" b="1" dirty="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6893033" y="3752416"/>
            <a:ext cx="5761037" cy="1179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chemeClr val="accent6">
                    <a:lumMod val="50000"/>
                  </a:schemeClr>
                </a:solidFill>
              </a:rPr>
              <a:t>추후 방향</a:t>
            </a:r>
            <a:endParaRPr lang="en-US" altLang="ko-KR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421460" y="4126049"/>
            <a:ext cx="8467" cy="13358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2992" y="2058596"/>
            <a:ext cx="8467" cy="13358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893033" y="2058596"/>
            <a:ext cx="8467" cy="13358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901494" y="4141413"/>
            <a:ext cx="8467" cy="13358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75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프로젝트 설명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9222" y="1574593"/>
            <a:ext cx="17325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01</a:t>
            </a:r>
            <a:endParaRPr lang="ko-KR" altLang="en-US" sz="100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6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5172618" y="3352799"/>
            <a:ext cx="5761037" cy="2949325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간략한 내용 설명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프로젝트 목표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4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419100" y="1716507"/>
            <a:ext cx="5191991" cy="1536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spc="100" dirty="0" smtClean="0"/>
              <a:t>건양대학교 병원을 메타버스 공간 및 </a:t>
            </a:r>
            <a:r>
              <a:rPr lang="en-US" altLang="ko-KR" sz="2400" spc="100" dirty="0" smtClean="0"/>
              <a:t>AR</a:t>
            </a:r>
            <a:r>
              <a:rPr lang="ko-KR" altLang="en-US" sz="2400" spc="100" dirty="0" smtClean="0"/>
              <a:t>로 구현하여 방문자 맞춤</a:t>
            </a:r>
            <a:r>
              <a:rPr lang="en-US" altLang="ko-KR" sz="2400" spc="100" dirty="0" smtClean="0"/>
              <a:t>, </a:t>
            </a:r>
            <a:r>
              <a:rPr lang="ko-KR" altLang="en-US" sz="2400" spc="100" dirty="0" smtClean="0"/>
              <a:t>사회적 약자를 고려하여 최적의 경로를 안내하는 </a:t>
            </a:r>
            <a:r>
              <a:rPr lang="ko-KR" altLang="en-US" sz="2400" spc="100" dirty="0" smtClean="0"/>
              <a:t>프로젝트</a:t>
            </a:r>
            <a:endParaRPr lang="en-US" altLang="ko-KR" sz="2400" spc="100" dirty="0" smtClean="0"/>
          </a:p>
          <a:p>
            <a:pPr marL="0" indent="0">
              <a:buNone/>
            </a:pPr>
            <a:endParaRPr lang="en-US" altLang="ko-KR" sz="2400" spc="100" dirty="0"/>
          </a:p>
          <a:p>
            <a:pPr marL="0" indent="0">
              <a:buNone/>
            </a:pPr>
            <a:endParaRPr lang="en-US" altLang="ko-KR" sz="2400" spc="100" dirty="0" smtClean="0"/>
          </a:p>
          <a:p>
            <a:pPr marL="0" indent="0">
              <a:buNone/>
            </a:pPr>
            <a:endParaRPr lang="en-US" altLang="ko-KR" sz="2400" spc="100" dirty="0" smtClean="0"/>
          </a:p>
          <a:p>
            <a:pPr marL="0" indent="0" algn="just">
              <a:buNone/>
            </a:pPr>
            <a:endParaRPr lang="ko-KR" altLang="en-US" sz="2400" spc="1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19100" y="551122"/>
            <a:ext cx="3518585" cy="366672"/>
          </a:xfrm>
        </p:spPr>
        <p:txBody>
          <a:bodyPr/>
          <a:lstStyle/>
          <a:p>
            <a:r>
              <a:rPr lang="ko-KR" altLang="en-US" sz="3600" dirty="0" smtClean="0"/>
              <a:t>프로젝트 설명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025" y="1068532"/>
            <a:ext cx="5467928" cy="4624956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>
            <a:off x="2767122" y="3073383"/>
            <a:ext cx="495946" cy="1301858"/>
          </a:xfrm>
          <a:prstGeom prst="downArrow">
            <a:avLst/>
          </a:prstGeom>
          <a:solidFill>
            <a:srgbClr val="01683D"/>
          </a:solidFill>
          <a:ln>
            <a:solidFill>
              <a:srgbClr val="016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683D"/>
              </a:solidFill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sz="half" idx="1"/>
          </p:nvPr>
        </p:nvSpPr>
        <p:spPr>
          <a:xfrm>
            <a:off x="419100" y="4510284"/>
            <a:ext cx="5356058" cy="1746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spc="100" dirty="0" smtClean="0"/>
              <a:t>건양대학교 병원을 메타버스 </a:t>
            </a:r>
            <a:r>
              <a:rPr lang="ko-KR" altLang="en-US" sz="2400" spc="100" dirty="0" smtClean="0"/>
              <a:t>공간으로 구현하고</a:t>
            </a:r>
            <a:r>
              <a:rPr lang="en-US" altLang="ko-KR" sz="2400" spc="100" dirty="0" smtClean="0"/>
              <a:t>, AR </a:t>
            </a:r>
            <a:r>
              <a:rPr lang="ko-KR" altLang="en-US" sz="2400" spc="100" dirty="0" smtClean="0"/>
              <a:t>환경과 연동하여 원 내에 배치한 </a:t>
            </a:r>
            <a:r>
              <a:rPr lang="en-US" altLang="ko-KR" sz="2400" spc="100" dirty="0" smtClean="0"/>
              <a:t>QR </a:t>
            </a:r>
            <a:r>
              <a:rPr lang="ko-KR" altLang="en-US" sz="2400" spc="100" dirty="0" smtClean="0"/>
              <a:t>코드를 접속하면 환자의 위치를 확인해 방문자 맞춤으로 최적의 경로를 안내하는 프로젝트</a:t>
            </a:r>
            <a:endParaRPr lang="en-US" altLang="ko-KR" sz="2400" spc="100" dirty="0"/>
          </a:p>
          <a:p>
            <a:pPr marL="0" indent="0">
              <a:buNone/>
            </a:pPr>
            <a:endParaRPr lang="en-US" altLang="ko-KR" sz="2400" spc="100" dirty="0" smtClean="0"/>
          </a:p>
          <a:p>
            <a:pPr marL="0" indent="0">
              <a:buNone/>
            </a:pPr>
            <a:endParaRPr lang="en-US" altLang="ko-KR" sz="2400" spc="100" dirty="0" smtClean="0"/>
          </a:p>
          <a:p>
            <a:pPr marL="0" indent="0" algn="just">
              <a:buNone/>
            </a:pPr>
            <a:endParaRPr lang="ko-KR" altLang="en-US" sz="2400" spc="100" dirty="0"/>
          </a:p>
        </p:txBody>
      </p:sp>
    </p:spTree>
    <p:extLst>
      <p:ext uri="{BB962C8B-B14F-4D97-AF65-F5344CB8AC3E}">
        <p14:creationId xmlns:p14="http://schemas.microsoft.com/office/powerpoint/2010/main" val="320439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510540" y="1496290"/>
            <a:ext cx="5250180" cy="4460727"/>
          </a:xfrm>
        </p:spPr>
        <p:txBody>
          <a:bodyPr>
            <a:normAutofit/>
          </a:bodyPr>
          <a:lstStyle/>
          <a:p>
            <a:r>
              <a:rPr lang="ko-KR" altLang="en-US" sz="2000" spc="100" dirty="0" smtClean="0"/>
              <a:t>현재 건양대학교 병원에서 사용하는 길안내 표지판이나 지도는 </a:t>
            </a:r>
            <a:r>
              <a:rPr lang="ko-KR" altLang="en-US" sz="2000" spc="100" dirty="0" err="1" smtClean="0"/>
              <a:t>가독성이</a:t>
            </a:r>
            <a:r>
              <a:rPr lang="ko-KR" altLang="en-US" sz="2000" spc="100" dirty="0" smtClean="0"/>
              <a:t> 떨어질 뿐만 아니라 정리가 되어있지 않다고 판단</a:t>
            </a:r>
            <a:endParaRPr lang="en-US" altLang="ko-KR" sz="2000" spc="100" dirty="0" smtClean="0"/>
          </a:p>
          <a:p>
            <a:endParaRPr lang="en-US" altLang="ko-KR" sz="2000" spc="100" dirty="0"/>
          </a:p>
          <a:p>
            <a:r>
              <a:rPr lang="ko-KR" altLang="en-US" sz="2000" spc="100" dirty="0" smtClean="0"/>
              <a:t>병원을 처음 내원하는 환자의 경우</a:t>
            </a:r>
            <a:r>
              <a:rPr lang="en-US" altLang="ko-KR" sz="2000" spc="100" dirty="0" smtClean="0"/>
              <a:t>, </a:t>
            </a:r>
            <a:r>
              <a:rPr lang="ko-KR" altLang="en-US" sz="2000" spc="100" dirty="0" smtClean="0"/>
              <a:t>병원 내 안내판 또는 위치가 그려진 지도를 보더라도 바로 찾아가기에 어려움을 느낌</a:t>
            </a:r>
            <a:endParaRPr lang="en-US" altLang="ko-KR" sz="2000" spc="100" dirty="0" smtClean="0"/>
          </a:p>
          <a:p>
            <a:endParaRPr lang="en-US" altLang="ko-KR" sz="2000" spc="100" dirty="0"/>
          </a:p>
          <a:p>
            <a:r>
              <a:rPr lang="en-US" altLang="ko-KR" sz="2000" spc="100" dirty="0" smtClean="0"/>
              <a:t>AR </a:t>
            </a:r>
            <a:r>
              <a:rPr lang="ko-KR" altLang="en-US" sz="2000" spc="100" dirty="0" err="1" smtClean="0"/>
              <a:t>길찾기</a:t>
            </a:r>
            <a:r>
              <a:rPr lang="ko-KR" altLang="en-US" sz="2000" spc="100" dirty="0" smtClean="0"/>
              <a:t> 서비스를 사용하여 병원 내에서 방문해야 하는 진료실의 위치를 핸드폰만 사용하여 편리하게 길을 헤매지 않고 원하는 진료실로 갈 수 있도록 함</a:t>
            </a:r>
            <a:endParaRPr lang="en-US" altLang="ko-KR" sz="2000" spc="100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19100" y="551122"/>
            <a:ext cx="3518585" cy="366672"/>
          </a:xfrm>
        </p:spPr>
        <p:txBody>
          <a:bodyPr/>
          <a:lstStyle/>
          <a:p>
            <a:r>
              <a:rPr lang="ko-KR" altLang="en-US" sz="3600" dirty="0" smtClean="0"/>
              <a:t>프로젝트 설명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025" y="1068532"/>
            <a:ext cx="5467928" cy="462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 분배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989222" y="1574593"/>
            <a:ext cx="17325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02</a:t>
            </a:r>
            <a:endParaRPr lang="ko-KR" altLang="en-US" sz="100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780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419100" y="1708055"/>
            <a:ext cx="11227468" cy="4323777"/>
          </a:xfrm>
        </p:spPr>
        <p:txBody>
          <a:bodyPr>
            <a:normAutofit/>
          </a:bodyPr>
          <a:lstStyle/>
          <a:p>
            <a:r>
              <a:rPr lang="ko-KR" altLang="en-US" sz="2400" spc="100" dirty="0" smtClean="0"/>
              <a:t>엄다현</a:t>
            </a:r>
            <a:r>
              <a:rPr lang="en-US" altLang="ko-KR" sz="2400" spc="100" dirty="0" smtClean="0"/>
              <a:t>: </a:t>
            </a:r>
            <a:r>
              <a:rPr lang="ko-KR" altLang="en-US" sz="2400" spc="100" dirty="0" smtClean="0"/>
              <a:t>팀장</a:t>
            </a:r>
            <a:r>
              <a:rPr lang="en-US" altLang="ko-KR" sz="2400" spc="100" dirty="0" smtClean="0"/>
              <a:t>,</a:t>
            </a:r>
            <a:r>
              <a:rPr lang="ko-KR" altLang="en-US" sz="2400" spc="100" dirty="0" smtClean="0"/>
              <a:t> 맵 디자인</a:t>
            </a:r>
            <a:r>
              <a:rPr lang="en-US" altLang="ko-KR" sz="2400" spc="100" dirty="0" smtClean="0"/>
              <a:t>, </a:t>
            </a:r>
            <a:r>
              <a:rPr lang="ko-KR" altLang="en-US" sz="2400" spc="100" dirty="0" smtClean="0"/>
              <a:t>병원 </a:t>
            </a:r>
            <a:r>
              <a:rPr lang="ko-KR" altLang="en-US" sz="2400" spc="100" dirty="0" err="1" smtClean="0"/>
              <a:t>맵과</a:t>
            </a:r>
            <a:r>
              <a:rPr lang="ko-KR" altLang="en-US" sz="2400" spc="100" dirty="0" smtClean="0"/>
              <a:t> </a:t>
            </a:r>
            <a:r>
              <a:rPr lang="en-US" altLang="ko-KR" sz="2400" spc="100" dirty="0" smtClean="0"/>
              <a:t>AR </a:t>
            </a:r>
            <a:r>
              <a:rPr lang="ko-KR" altLang="en-US" sz="2400" spc="100" dirty="0" smtClean="0"/>
              <a:t>연동</a:t>
            </a:r>
            <a:endParaRPr lang="en-US" altLang="ko-KR" sz="2400" spc="100" dirty="0" smtClean="0"/>
          </a:p>
          <a:p>
            <a:endParaRPr lang="en-US" altLang="ko-KR" sz="2400" spc="100" dirty="0" smtClean="0"/>
          </a:p>
          <a:p>
            <a:r>
              <a:rPr lang="ko-KR" altLang="en-US" sz="2400" spc="100" dirty="0" err="1" smtClean="0"/>
              <a:t>문채은</a:t>
            </a:r>
            <a:r>
              <a:rPr lang="en-US" altLang="ko-KR" sz="2400" spc="100" dirty="0" smtClean="0"/>
              <a:t>: </a:t>
            </a:r>
            <a:r>
              <a:rPr lang="ko-KR" altLang="en-US" sz="2400" spc="100" dirty="0" smtClean="0"/>
              <a:t>병원 내부 데이터 정리 및 분석</a:t>
            </a:r>
            <a:endParaRPr lang="en-US" altLang="ko-KR" sz="2400" spc="100" dirty="0" smtClean="0"/>
          </a:p>
          <a:p>
            <a:endParaRPr lang="en-US" altLang="ko-KR" sz="2400" spc="100" dirty="0" smtClean="0"/>
          </a:p>
          <a:p>
            <a:r>
              <a:rPr lang="ko-KR" altLang="en-US" sz="2400" spc="100" dirty="0" err="1" smtClean="0"/>
              <a:t>임소영</a:t>
            </a:r>
            <a:r>
              <a:rPr lang="en-US" altLang="ko-KR" sz="2400" spc="100" dirty="0" smtClean="0"/>
              <a:t>: </a:t>
            </a:r>
            <a:r>
              <a:rPr lang="ko-KR" altLang="en-US" sz="2400" spc="100" dirty="0" smtClean="0"/>
              <a:t>병원 데이터베이스 연동</a:t>
            </a:r>
            <a:r>
              <a:rPr lang="en-US" altLang="ko-KR" sz="2400" spc="100" dirty="0" smtClean="0"/>
              <a:t>, PPT </a:t>
            </a:r>
            <a:r>
              <a:rPr lang="ko-KR" altLang="en-US" sz="2400" spc="100" dirty="0" smtClean="0"/>
              <a:t>제작</a:t>
            </a:r>
            <a:endParaRPr lang="en-US" altLang="ko-KR" sz="2400" spc="100" dirty="0" smtClean="0"/>
          </a:p>
          <a:p>
            <a:endParaRPr lang="en-US" altLang="ko-KR" sz="2400" spc="100" dirty="0"/>
          </a:p>
          <a:p>
            <a:r>
              <a:rPr lang="ko-KR" altLang="en-US" sz="2400" spc="100" dirty="0" err="1" smtClean="0"/>
              <a:t>최예나</a:t>
            </a:r>
            <a:r>
              <a:rPr lang="en-US" altLang="ko-KR" sz="2400" spc="100" dirty="0" smtClean="0"/>
              <a:t>: </a:t>
            </a:r>
            <a:r>
              <a:rPr lang="ko-KR" altLang="en-US" sz="2400" spc="100" dirty="0" smtClean="0"/>
              <a:t>실제 사용성 검증</a:t>
            </a:r>
            <a:r>
              <a:rPr lang="en-US" altLang="ko-KR" sz="2400" spc="100" dirty="0" smtClean="0"/>
              <a:t>, </a:t>
            </a:r>
            <a:r>
              <a:rPr lang="ko-KR" altLang="en-US" sz="2400" spc="100" dirty="0" smtClean="0"/>
              <a:t>논문 </a:t>
            </a:r>
            <a:r>
              <a:rPr lang="ko-KR" altLang="en-US" sz="2400" spc="100" dirty="0" err="1" smtClean="0"/>
              <a:t>서치</a:t>
            </a:r>
            <a:r>
              <a:rPr lang="ko-KR" altLang="en-US" sz="2400" spc="100" dirty="0" smtClean="0"/>
              <a:t> 및 정리</a:t>
            </a:r>
            <a:endParaRPr lang="en-US" altLang="ko-KR" sz="2400" spc="100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19100" y="551122"/>
            <a:ext cx="3518585" cy="366672"/>
          </a:xfrm>
        </p:spPr>
        <p:txBody>
          <a:bodyPr/>
          <a:lstStyle/>
          <a:p>
            <a:r>
              <a:rPr lang="ko-KR" altLang="en-US" sz="3600" dirty="0" smtClean="0"/>
              <a:t>역할 분배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기획 및 설계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9222" y="1574593"/>
            <a:ext cx="17325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03</a:t>
            </a:r>
            <a:endParaRPr lang="ko-KR" altLang="en-US" sz="100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50495" y="1232067"/>
            <a:ext cx="94608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&lt;</a:t>
            </a:r>
            <a:r>
              <a:rPr lang="ko-KR" altLang="en-US" sz="2400" dirty="0" smtClean="0"/>
              <a:t>사용 대상</a:t>
            </a:r>
            <a:r>
              <a:rPr lang="en-US" altLang="ko-KR" sz="2400" dirty="0" smtClean="0"/>
              <a:t>&gt;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 algn="ctr">
              <a:buNone/>
            </a:pPr>
            <a:r>
              <a:rPr lang="ko-KR" altLang="en-US" sz="2400" b="1" dirty="0"/>
              <a:t>사회적 약자 중심 </a:t>
            </a:r>
            <a:r>
              <a:rPr lang="en-US" altLang="ko-KR" sz="2400" b="1" dirty="0"/>
              <a:t>AR </a:t>
            </a:r>
            <a:r>
              <a:rPr lang="ko-KR" altLang="en-US" sz="2400" b="1" dirty="0" smtClean="0"/>
              <a:t>병원 경로 안내 </a:t>
            </a:r>
            <a:r>
              <a:rPr lang="ko-KR" altLang="en-US" sz="2400" b="1" dirty="0" err="1" smtClean="0"/>
              <a:t>길찾기</a:t>
            </a: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endParaRPr lang="en-US" altLang="ko-KR" sz="2400" b="1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911389" y="5201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아래쪽 화살표 1"/>
          <p:cNvSpPr/>
          <p:nvPr/>
        </p:nvSpPr>
        <p:spPr>
          <a:xfrm>
            <a:off x="5455403" y="2851688"/>
            <a:ext cx="495946" cy="1301858"/>
          </a:xfrm>
          <a:prstGeom prst="downArrow">
            <a:avLst/>
          </a:prstGeom>
          <a:solidFill>
            <a:srgbClr val="01683D"/>
          </a:solidFill>
          <a:ln>
            <a:solidFill>
              <a:srgbClr val="0168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1683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9302" y="4498755"/>
            <a:ext cx="7508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사용자의 필요성에 대한 선택 기반 최적 경로 추천 </a:t>
            </a:r>
            <a:r>
              <a:rPr lang="ko-KR" altLang="en-US" sz="24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길찾기</a:t>
            </a:r>
            <a:endParaRPr lang="en-US" altLang="ko-KR" sz="24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endParaRPr lang="ko-KR" altLang="en-US" sz="24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2" name="제목 3"/>
          <p:cNvSpPr>
            <a:spLocks noGrp="1"/>
          </p:cNvSpPr>
          <p:nvPr>
            <p:ph type="title"/>
          </p:nvPr>
        </p:nvSpPr>
        <p:spPr>
          <a:xfrm>
            <a:off x="419100" y="551122"/>
            <a:ext cx="3518585" cy="366672"/>
          </a:xfrm>
        </p:spPr>
        <p:txBody>
          <a:bodyPr/>
          <a:lstStyle/>
          <a:p>
            <a:r>
              <a:rPr lang="ko-KR" altLang="en-US" sz="3600" dirty="0" smtClean="0"/>
              <a:t>기획 및 설계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2342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482</Words>
  <Application>Microsoft Office PowerPoint</Application>
  <PresentationFormat>와이드스크린</PresentationFormat>
  <Paragraphs>83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한컴산뜻돋움</vt:lpstr>
      <vt:lpstr>Arial</vt:lpstr>
      <vt:lpstr>Times New Roman</vt:lpstr>
      <vt:lpstr>Office 테마</vt:lpstr>
      <vt:lpstr>AI 캡스톤 디자인</vt:lpstr>
      <vt:lpstr>01</vt:lpstr>
      <vt:lpstr>프로젝트 설명</vt:lpstr>
      <vt:lpstr>프로젝트 설명</vt:lpstr>
      <vt:lpstr>프로젝트 설명</vt:lpstr>
      <vt:lpstr>역할 분배</vt:lpstr>
      <vt:lpstr>역할 분배</vt:lpstr>
      <vt:lpstr>기획 및 설계</vt:lpstr>
      <vt:lpstr>기획 및 설계</vt:lpstr>
      <vt:lpstr>기획 및 설계</vt:lpstr>
      <vt:lpstr>기획 및 설계</vt:lpstr>
      <vt:lpstr>추후 방향</vt:lpstr>
      <vt:lpstr>추후 방향</vt:lpstr>
      <vt:lpstr>추후 방향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[학부생]엄다현</dc:creator>
  <cp:lastModifiedBy>[학부생]엄다현</cp:lastModifiedBy>
  <cp:revision>38</cp:revision>
  <dcterms:created xsi:type="dcterms:W3CDTF">2024-11-04T04:30:59Z</dcterms:created>
  <dcterms:modified xsi:type="dcterms:W3CDTF">2025-03-18T01:05:26Z</dcterms:modified>
</cp:coreProperties>
</file>