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70" r:id="rId4"/>
    <p:sldId id="275" r:id="rId5"/>
    <p:sldId id="281" r:id="rId6"/>
    <p:sldId id="272" r:id="rId7"/>
    <p:sldId id="282" r:id="rId8"/>
    <p:sldId id="271" r:id="rId9"/>
    <p:sldId id="267" r:id="rId10"/>
    <p:sldId id="283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D7C6-949F-4A79-9840-06A485650FB6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F7B4E-BB8F-4B3B-B57A-174B2A746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89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AD97E-4C03-439B-86F3-1B85CA6C6D74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2377-FF0E-48D8-9FA2-726E6EA1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0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F86D-66DA-4421-AE6F-A7F1D3F454B7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898925" y="5804415"/>
            <a:ext cx="2743200" cy="365125"/>
          </a:xfrm>
        </p:spPr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3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DB17-4E4A-48B9-A6BD-43B118FC0A94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3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7208-FE99-4CED-805B-088051A781E2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5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87852" y="5978358"/>
            <a:ext cx="2743200" cy="365125"/>
          </a:xfrm>
        </p:spPr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19100" y="1799496"/>
            <a:ext cx="11353800" cy="435133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97053"/>
            <a:ext cx="12192000" cy="360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9087852" y="5978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08F9D-8A88-4925-A281-48D58643C3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11576165" y="6291581"/>
            <a:ext cx="21266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2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795A-9EDC-4A03-8CCC-12AFAE7C8218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62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97053"/>
            <a:ext cx="12192000" cy="360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9087852" y="5978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08F9D-8A88-4925-A281-48D58643C3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 userDrawn="1"/>
        </p:nvSpPr>
        <p:spPr>
          <a:xfrm>
            <a:off x="8279027" y="365126"/>
            <a:ext cx="3493873" cy="388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사투리와 표준어 간의 원활한 소통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9101" y="5994400"/>
            <a:ext cx="3695699" cy="365125"/>
          </a:xfrm>
        </p:spPr>
        <p:txBody>
          <a:bodyPr anchor="b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1576165" y="6291581"/>
            <a:ext cx="21266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19100" y="367786"/>
            <a:ext cx="3518585" cy="36667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95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81B4-FF13-49C2-9670-1E4F05F362EC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1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1F67-7112-4A09-9377-3B9F656BA080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381C-3DF6-4FB7-BA48-EEA5C2A92982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5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72618" y="1965158"/>
            <a:ext cx="5761037" cy="1179095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72618" y="3352799"/>
            <a:ext cx="5761037" cy="2949325"/>
          </a:xfrm>
          <a:ln>
            <a:noFill/>
          </a:ln>
        </p:spPr>
        <p:txBody>
          <a:bodyPr/>
          <a:lstStyle>
            <a:lvl1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138989" y="1"/>
            <a:ext cx="2807369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930316" y="3232051"/>
            <a:ext cx="824564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8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29D6-7AE7-4260-AB05-7CFEB17F4C3B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2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B64E-DCCE-4AF1-A4A4-56C9F12A7A2A}" type="datetime1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98924" y="58118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5957" y="771275"/>
            <a:ext cx="7339263" cy="181150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AI </a:t>
            </a:r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캡스톤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디자인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5957" y="2746546"/>
            <a:ext cx="7339263" cy="976895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4int(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포인트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224336"/>
            <a:ext cx="12192000" cy="633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45957" y="563462"/>
            <a:ext cx="7339263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5957" y="5003464"/>
            <a:ext cx="4804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21619010 </a:t>
            </a:r>
            <a:r>
              <a:rPr lang="ko-KR" altLang="en-US" sz="1200" dirty="0" err="1"/>
              <a:t>문채은</a:t>
            </a:r>
            <a:r>
              <a:rPr lang="en-US" altLang="ko-KR" sz="1200" dirty="0"/>
              <a:t>, 21619025 </a:t>
            </a:r>
            <a:r>
              <a:rPr lang="ko-KR" altLang="en-US" sz="1200" dirty="0" err="1"/>
              <a:t>임소영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22619016 </a:t>
            </a:r>
            <a:r>
              <a:rPr lang="ko-KR" altLang="en-US" sz="1200" dirty="0"/>
              <a:t>엄다현</a:t>
            </a:r>
            <a:r>
              <a:rPr lang="en-US" altLang="ko-KR" sz="1200" dirty="0"/>
              <a:t>, 22619029 </a:t>
            </a:r>
            <a:r>
              <a:rPr lang="ko-KR" altLang="en-US" sz="1200" dirty="0" err="1" smtClean="0"/>
              <a:t>최예나</a:t>
            </a:r>
            <a:endParaRPr lang="en-US" altLang="ko-KR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16" y="5003464"/>
            <a:ext cx="2406316" cy="7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0494" y="1232067"/>
            <a:ext cx="103271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병원 배치도 분석</a:t>
            </a:r>
            <a:r>
              <a:rPr lang="en-US" altLang="ko-KR" sz="2400" dirty="0" smtClean="0"/>
              <a:t>&gt;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실제 병원 배치도를 참고하여 주요 시설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진료과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화장실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엘리베이터 </a:t>
            </a:r>
            <a:r>
              <a:rPr lang="ko-KR" altLang="en-US" sz="2400" dirty="0" smtClean="0"/>
              <a:t>등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반영하여 사용자들에게 정확한 정보를 전달할 수 있게 함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병원 내 이동 가능한 동선을 정의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경로 최적화 방식 구상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8911389" y="5201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1800" y="736334"/>
            <a:ext cx="5104202" cy="1396498"/>
          </a:xfrm>
        </p:spPr>
        <p:txBody>
          <a:bodyPr>
            <a:normAutofit/>
          </a:bodyPr>
          <a:lstStyle/>
          <a:p>
            <a:pPr algn="l"/>
            <a:r>
              <a:rPr lang="en-US" altLang="ko-KR" sz="8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1801" y="2132832"/>
            <a:ext cx="5104200" cy="976895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rgbClr val="0168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 to my presentation</a:t>
            </a:r>
            <a:endParaRPr lang="ko-KR" altLang="en-US" dirty="0">
              <a:solidFill>
                <a:srgbClr val="0168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 rot="16200000">
            <a:off x="30881" y="1693645"/>
            <a:ext cx="1475874" cy="45719"/>
          </a:xfrm>
          <a:prstGeom prst="rect">
            <a:avLst/>
          </a:prstGeom>
          <a:solidFill>
            <a:srgbClr val="016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333" t="-1" b="-3364"/>
          <a:stretch/>
        </p:blipFill>
        <p:spPr>
          <a:xfrm>
            <a:off x="10026315" y="5372796"/>
            <a:ext cx="1363579" cy="7235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9163"/>
          <a:stretch/>
        </p:blipFill>
        <p:spPr>
          <a:xfrm>
            <a:off x="9133525" y="5397736"/>
            <a:ext cx="892790" cy="73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338889" y="319659"/>
            <a:ext cx="3518585" cy="36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5646" y="2130933"/>
            <a:ext cx="3518585" cy="366672"/>
          </a:xfrm>
        </p:spPr>
        <p:txBody>
          <a:bodyPr/>
          <a:lstStyle/>
          <a:p>
            <a:r>
              <a:rPr lang="en-US" altLang="ko-KR" sz="4400" b="1" dirty="0" smtClean="0"/>
              <a:t>01</a:t>
            </a:r>
            <a:endParaRPr lang="ko-KR" altLang="en-US" sz="4400" b="1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412991" y="2009470"/>
            <a:ext cx="2558019" cy="804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프로젝트 설명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001768" y="2446803"/>
            <a:ext cx="3518585" cy="36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en-US" altLang="ko-KR" sz="4400" b="1" dirty="0" smtClean="0"/>
              <a:t>02</a:t>
            </a:r>
          </a:p>
          <a:p>
            <a:endParaRPr lang="ko-KR" altLang="en-US" sz="4400" b="1" dirty="0"/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904915" y="2020862"/>
            <a:ext cx="3170414" cy="79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역할 분배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554107" y="4213724"/>
            <a:ext cx="3518585" cy="36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en-US" altLang="ko-KR" sz="4400" b="1" dirty="0" smtClean="0"/>
              <a:t>03</a:t>
            </a:r>
            <a:endParaRPr lang="ko-KR" altLang="en-US" sz="44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429925" y="3783431"/>
            <a:ext cx="5761037" cy="1179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accent6">
                    <a:lumMod val="50000"/>
                  </a:schemeClr>
                </a:solidFill>
              </a:rPr>
              <a:t>기획 및 설계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070334" y="4230663"/>
            <a:ext cx="3518585" cy="36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en-US" altLang="ko-KR" sz="4400" b="1" dirty="0" smtClean="0"/>
              <a:t>04</a:t>
            </a:r>
            <a:endParaRPr lang="ko-KR" altLang="en-US" sz="4400" b="1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6893033" y="3752416"/>
            <a:ext cx="5761037" cy="1179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accent6">
                    <a:lumMod val="50000"/>
                  </a:schemeClr>
                </a:solidFill>
              </a:rPr>
              <a:t>구현 과정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421460" y="4126049"/>
            <a:ext cx="8467" cy="13358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2992" y="2058596"/>
            <a:ext cx="8467" cy="13358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893033" y="2058596"/>
            <a:ext cx="8467" cy="13358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01494" y="4141413"/>
            <a:ext cx="8467" cy="13358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7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설명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9222" y="1574593"/>
            <a:ext cx="17325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01</a:t>
            </a:r>
            <a:endParaRPr lang="ko-KR" altLang="en-US" sz="10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5172618" y="3352799"/>
            <a:ext cx="5761037" cy="294932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간략한 내용 설명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목표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4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19100" y="2702664"/>
            <a:ext cx="5191991" cy="13566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spc="100" dirty="0" smtClean="0"/>
              <a:t>건양대학교 병원을 메타버스 </a:t>
            </a:r>
            <a:r>
              <a:rPr lang="ko-KR" altLang="en-US" sz="2400" spc="100" dirty="0" smtClean="0"/>
              <a:t>공간 및 </a:t>
            </a:r>
            <a:r>
              <a:rPr lang="en-US" altLang="ko-KR" sz="2400" spc="100" dirty="0" smtClean="0"/>
              <a:t>AR</a:t>
            </a:r>
            <a:r>
              <a:rPr lang="ko-KR" altLang="en-US" sz="2400" spc="100" dirty="0" smtClean="0"/>
              <a:t>로</a:t>
            </a:r>
            <a:r>
              <a:rPr lang="ko-KR" altLang="en-US" sz="2400" spc="100" dirty="0" smtClean="0"/>
              <a:t> </a:t>
            </a:r>
            <a:r>
              <a:rPr lang="ko-KR" altLang="en-US" sz="2400" spc="100" dirty="0" smtClean="0"/>
              <a:t>구현하여 방문자 </a:t>
            </a:r>
            <a:r>
              <a:rPr lang="ko-KR" altLang="en-US" sz="2400" spc="100" dirty="0" smtClean="0"/>
              <a:t>맞춤</a:t>
            </a:r>
            <a:r>
              <a:rPr lang="en-US" altLang="ko-KR" sz="2400" spc="100" dirty="0" smtClean="0"/>
              <a:t>, </a:t>
            </a:r>
            <a:r>
              <a:rPr lang="ko-KR" altLang="en-US" sz="2400" spc="100" dirty="0" smtClean="0"/>
              <a:t>사회적 약자를 고려하여 최적의 </a:t>
            </a:r>
            <a:r>
              <a:rPr lang="ko-KR" altLang="en-US" sz="2400" spc="100" dirty="0" smtClean="0"/>
              <a:t>경로를 안내하는 프로젝트</a:t>
            </a:r>
            <a:endParaRPr lang="en-US" altLang="ko-KR" sz="2400" spc="100" dirty="0" smtClean="0"/>
          </a:p>
          <a:p>
            <a:pPr marL="0" indent="0">
              <a:buNone/>
            </a:pPr>
            <a:endParaRPr lang="en-US" altLang="ko-KR" sz="2400" spc="100" dirty="0" smtClean="0"/>
          </a:p>
          <a:p>
            <a:pPr marL="0" indent="0" algn="just">
              <a:buNone/>
            </a:pPr>
            <a:endParaRPr lang="ko-KR" altLang="en-US" sz="2400" spc="1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25" y="1068532"/>
            <a:ext cx="5467928" cy="462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510540" y="1496290"/>
            <a:ext cx="5250180" cy="4460727"/>
          </a:xfrm>
        </p:spPr>
        <p:txBody>
          <a:bodyPr>
            <a:normAutofit/>
          </a:bodyPr>
          <a:lstStyle/>
          <a:p>
            <a:r>
              <a:rPr lang="ko-KR" altLang="en-US" sz="2000" spc="100" dirty="0" smtClean="0"/>
              <a:t>현재 건양대학교 병원에서 사용하는 길안내 표지판이나 지도는 </a:t>
            </a:r>
            <a:r>
              <a:rPr lang="ko-KR" altLang="en-US" sz="2000" spc="100" dirty="0" err="1" smtClean="0"/>
              <a:t>가독성이</a:t>
            </a:r>
            <a:r>
              <a:rPr lang="ko-KR" altLang="en-US" sz="2000" spc="100" dirty="0" smtClean="0"/>
              <a:t> 떨어질 뿐만 아니라 정리가 되어있지 않다고 판단</a:t>
            </a:r>
            <a:endParaRPr lang="en-US" altLang="ko-KR" sz="2000" spc="100" dirty="0" smtClean="0"/>
          </a:p>
          <a:p>
            <a:endParaRPr lang="en-US" altLang="ko-KR" sz="2000" spc="100" dirty="0"/>
          </a:p>
          <a:p>
            <a:r>
              <a:rPr lang="ko-KR" altLang="en-US" sz="2000" spc="100" dirty="0" smtClean="0"/>
              <a:t>병원을 </a:t>
            </a:r>
            <a:r>
              <a:rPr lang="ko-KR" altLang="en-US" sz="2000" spc="100" dirty="0" smtClean="0"/>
              <a:t>처음 내원하는 환자의 경우</a:t>
            </a:r>
            <a:r>
              <a:rPr lang="en-US" altLang="ko-KR" sz="2000" spc="100" dirty="0" smtClean="0"/>
              <a:t>, </a:t>
            </a:r>
            <a:r>
              <a:rPr lang="ko-KR" altLang="en-US" sz="2000" spc="100" dirty="0" smtClean="0"/>
              <a:t>병원 </a:t>
            </a:r>
            <a:r>
              <a:rPr lang="ko-KR" altLang="en-US" sz="2000" spc="100" dirty="0" smtClean="0"/>
              <a:t>내 안내판 또는 위치가 그려진 지도를 보더라도 바로 찾아가기에 어려움을 </a:t>
            </a:r>
            <a:r>
              <a:rPr lang="ko-KR" altLang="en-US" sz="2000" spc="100" dirty="0" smtClean="0"/>
              <a:t>느낌</a:t>
            </a:r>
            <a:endParaRPr lang="en-US" altLang="ko-KR" sz="2000" spc="100" dirty="0" smtClean="0"/>
          </a:p>
          <a:p>
            <a:endParaRPr lang="en-US" altLang="ko-KR" sz="2000" spc="100" dirty="0"/>
          </a:p>
          <a:p>
            <a:r>
              <a:rPr lang="en-US" altLang="ko-KR" sz="2000" spc="100" dirty="0" smtClean="0"/>
              <a:t>AR </a:t>
            </a:r>
            <a:r>
              <a:rPr lang="ko-KR" altLang="en-US" sz="2000" spc="100" dirty="0" err="1" smtClean="0"/>
              <a:t>길찾기</a:t>
            </a:r>
            <a:r>
              <a:rPr lang="ko-KR" altLang="en-US" sz="2000" spc="100" dirty="0" smtClean="0"/>
              <a:t> 서비스를 사용하여 병원 내에서 방문해야 하는 진료실의 위치를 </a:t>
            </a:r>
            <a:r>
              <a:rPr lang="ko-KR" altLang="en-US" sz="2000" spc="100" dirty="0" smtClean="0"/>
              <a:t>핸드폰만 사용하여 편리하게 길을 </a:t>
            </a:r>
            <a:r>
              <a:rPr lang="ko-KR" altLang="en-US" sz="2000" spc="100" dirty="0" smtClean="0"/>
              <a:t>헤매지 </a:t>
            </a:r>
            <a:r>
              <a:rPr lang="ko-KR" altLang="en-US" sz="2000" spc="100" dirty="0" smtClean="0"/>
              <a:t>않고 </a:t>
            </a:r>
            <a:r>
              <a:rPr lang="ko-KR" altLang="en-US" sz="2000" spc="100" dirty="0" smtClean="0"/>
              <a:t>원하는 진료실로 </a:t>
            </a:r>
            <a:r>
              <a:rPr lang="ko-KR" altLang="en-US" sz="2000" spc="100" dirty="0" smtClean="0"/>
              <a:t>갈 수 있도록 함</a:t>
            </a:r>
            <a:endParaRPr lang="en-US" altLang="ko-KR" sz="2000" spc="1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25" y="1068532"/>
            <a:ext cx="5467928" cy="462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분배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989222" y="1574593"/>
            <a:ext cx="17325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02</a:t>
            </a:r>
            <a:endParaRPr lang="ko-KR" altLang="en-US" sz="10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8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19100" y="1708055"/>
            <a:ext cx="11227468" cy="4323777"/>
          </a:xfrm>
        </p:spPr>
        <p:txBody>
          <a:bodyPr>
            <a:normAutofit/>
          </a:bodyPr>
          <a:lstStyle/>
          <a:p>
            <a:r>
              <a:rPr lang="ko-KR" altLang="en-US" sz="2400" spc="100" dirty="0" smtClean="0"/>
              <a:t>엄다현</a:t>
            </a:r>
            <a:r>
              <a:rPr lang="en-US" altLang="ko-KR" sz="2400" spc="100" dirty="0" smtClean="0"/>
              <a:t>: </a:t>
            </a:r>
            <a:r>
              <a:rPr lang="ko-KR" altLang="en-US" sz="2400" spc="100" dirty="0" smtClean="0"/>
              <a:t>팀장</a:t>
            </a:r>
            <a:r>
              <a:rPr lang="en-US" altLang="ko-KR" sz="2400" spc="100" dirty="0" smtClean="0"/>
              <a:t>,</a:t>
            </a:r>
            <a:r>
              <a:rPr lang="ko-KR" altLang="en-US" sz="2400" spc="100" dirty="0" smtClean="0"/>
              <a:t> 맵 디자인</a:t>
            </a:r>
            <a:r>
              <a:rPr lang="en-US" altLang="ko-KR" sz="2400" spc="100" dirty="0" smtClean="0"/>
              <a:t>, </a:t>
            </a:r>
            <a:r>
              <a:rPr lang="ko-KR" altLang="en-US" sz="2400" spc="100" dirty="0" smtClean="0"/>
              <a:t>병원 </a:t>
            </a:r>
            <a:r>
              <a:rPr lang="ko-KR" altLang="en-US" sz="2400" spc="100" dirty="0" err="1" smtClean="0"/>
              <a:t>맵과</a:t>
            </a:r>
            <a:r>
              <a:rPr lang="ko-KR" altLang="en-US" sz="2400" spc="100" dirty="0" smtClean="0"/>
              <a:t> </a:t>
            </a:r>
            <a:r>
              <a:rPr lang="en-US" altLang="ko-KR" sz="2400" spc="100" dirty="0" smtClean="0"/>
              <a:t>AR </a:t>
            </a:r>
            <a:r>
              <a:rPr lang="ko-KR" altLang="en-US" sz="2400" spc="100" dirty="0" smtClean="0"/>
              <a:t>연동</a:t>
            </a:r>
            <a:endParaRPr lang="en-US" altLang="ko-KR" sz="2400" spc="100" dirty="0" smtClean="0"/>
          </a:p>
          <a:p>
            <a:endParaRPr lang="en-US" altLang="ko-KR" sz="2400" spc="100" dirty="0" smtClean="0"/>
          </a:p>
          <a:p>
            <a:r>
              <a:rPr lang="ko-KR" altLang="en-US" sz="2400" spc="100" dirty="0" err="1" smtClean="0"/>
              <a:t>문채은</a:t>
            </a:r>
            <a:r>
              <a:rPr lang="en-US" altLang="ko-KR" sz="2400" spc="100" dirty="0" smtClean="0"/>
              <a:t>: </a:t>
            </a:r>
            <a:r>
              <a:rPr lang="ko-KR" altLang="en-US" sz="2400" spc="100" dirty="0" smtClean="0"/>
              <a:t>병원 내부 데이터 정리 및 분석</a:t>
            </a:r>
            <a:endParaRPr lang="en-US" altLang="ko-KR" sz="2400" spc="100" dirty="0" smtClean="0"/>
          </a:p>
          <a:p>
            <a:endParaRPr lang="en-US" altLang="ko-KR" sz="2400" spc="100" dirty="0" smtClean="0"/>
          </a:p>
          <a:p>
            <a:r>
              <a:rPr lang="ko-KR" altLang="en-US" sz="2400" spc="100" dirty="0" err="1" smtClean="0"/>
              <a:t>임소영</a:t>
            </a:r>
            <a:r>
              <a:rPr lang="en-US" altLang="ko-KR" sz="2400" spc="100" dirty="0" smtClean="0"/>
              <a:t>: </a:t>
            </a:r>
            <a:r>
              <a:rPr lang="ko-KR" altLang="en-US" sz="2400" spc="100" dirty="0" smtClean="0"/>
              <a:t>병원 데이터베이스 연동</a:t>
            </a:r>
            <a:r>
              <a:rPr lang="en-US" altLang="ko-KR" sz="2400" spc="100" dirty="0" smtClean="0"/>
              <a:t>, PPT </a:t>
            </a:r>
            <a:r>
              <a:rPr lang="ko-KR" altLang="en-US" sz="2400" spc="100" dirty="0" smtClean="0"/>
              <a:t>제작</a:t>
            </a:r>
            <a:endParaRPr lang="en-US" altLang="ko-KR" sz="2400" spc="100" dirty="0" smtClean="0"/>
          </a:p>
          <a:p>
            <a:endParaRPr lang="en-US" altLang="ko-KR" sz="2400" spc="100" dirty="0"/>
          </a:p>
          <a:p>
            <a:r>
              <a:rPr lang="ko-KR" altLang="en-US" sz="2400" spc="100" dirty="0" err="1" smtClean="0"/>
              <a:t>최예나</a:t>
            </a:r>
            <a:r>
              <a:rPr lang="en-US" altLang="ko-KR" sz="2400" spc="100" dirty="0" smtClean="0"/>
              <a:t>: </a:t>
            </a:r>
            <a:r>
              <a:rPr lang="ko-KR" altLang="en-US" sz="2400" spc="100" dirty="0" smtClean="0"/>
              <a:t>실제 사용성 검증</a:t>
            </a:r>
            <a:r>
              <a:rPr lang="en-US" altLang="ko-KR" sz="2400" spc="100" dirty="0" smtClean="0"/>
              <a:t>, </a:t>
            </a:r>
            <a:r>
              <a:rPr lang="ko-KR" altLang="en-US" sz="2400" spc="100" dirty="0" smtClean="0"/>
              <a:t>논문 </a:t>
            </a:r>
            <a:r>
              <a:rPr lang="ko-KR" altLang="en-US" sz="2400" spc="100" dirty="0" err="1" smtClean="0"/>
              <a:t>서치</a:t>
            </a:r>
            <a:r>
              <a:rPr lang="ko-KR" altLang="en-US" sz="2400" spc="100" dirty="0" smtClean="0"/>
              <a:t> 및 정리</a:t>
            </a:r>
            <a:endParaRPr lang="en-US" altLang="ko-KR" sz="2400" spc="1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역할 분배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기획 및 설계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9222" y="1574593"/>
            <a:ext cx="17325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03</a:t>
            </a:r>
            <a:endParaRPr lang="ko-KR" altLang="en-US" sz="10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0495" y="1232067"/>
            <a:ext cx="94608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사회적 약자 중심 </a:t>
            </a:r>
            <a:r>
              <a:rPr lang="en-US" altLang="ko-KR" sz="2400" dirty="0" smtClean="0"/>
              <a:t>AR </a:t>
            </a:r>
            <a:r>
              <a:rPr lang="ko-KR" altLang="en-US" sz="2400" dirty="0" smtClean="0"/>
              <a:t>병원 </a:t>
            </a:r>
            <a:r>
              <a:rPr lang="ko-KR" altLang="en-US" sz="2400" dirty="0" err="1" smtClean="0"/>
              <a:t>길찾기</a:t>
            </a:r>
            <a:r>
              <a:rPr lang="en-US" altLang="ko-KR" sz="2400" dirty="0" smtClean="0"/>
              <a:t>&gt;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노인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계단 회피 경로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쉬는 공간 반영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최소 이동 거리 우선</a:t>
            </a:r>
            <a:endParaRPr lang="en-US" altLang="ko-KR" sz="2400" dirty="0" smtClean="0"/>
          </a:p>
          <a:p>
            <a:r>
              <a:rPr lang="ko-KR" altLang="en-US" sz="2400" dirty="0" smtClean="0"/>
              <a:t>어린이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계단 최소화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혼잡한 구역 회피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보호자 동반 고려</a:t>
            </a:r>
            <a:endParaRPr lang="en-US" altLang="ko-KR" sz="2400" dirty="0" smtClean="0"/>
          </a:p>
          <a:p>
            <a:r>
              <a:rPr lang="ko-KR" altLang="en-US" sz="2400" dirty="0" smtClean="0"/>
              <a:t>휠체어 이용자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엘리베이터 우선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경사로 중심 경로 제공</a:t>
            </a:r>
            <a:endParaRPr lang="en-US" altLang="ko-KR" sz="2400" dirty="0" smtClean="0"/>
          </a:p>
          <a:p>
            <a:r>
              <a:rPr lang="ko-KR" altLang="en-US" sz="2400" dirty="0" smtClean="0"/>
              <a:t>시각 장애인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음성 안내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점자 블록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위치 반영</a:t>
            </a:r>
            <a:endParaRPr lang="en-US" altLang="ko-KR" sz="2400" dirty="0" smtClean="0"/>
          </a:p>
          <a:p>
            <a:r>
              <a:rPr lang="ko-KR" altLang="en-US" sz="2400" dirty="0" smtClean="0"/>
              <a:t>청각 장애인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진동 알림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시각적 안내 강화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텍스트 및 아이콘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색각</a:t>
            </a:r>
            <a:r>
              <a:rPr lang="ko-KR" altLang="en-US" sz="2400" dirty="0" smtClean="0"/>
              <a:t> 장애인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색상 구분 어려운 요소를 패턴이나 명암으로 보완</a:t>
            </a:r>
            <a:endParaRPr lang="en-US" altLang="ko-KR" sz="2400" dirty="0" smtClean="0"/>
          </a:p>
          <a:p>
            <a:r>
              <a:rPr lang="ko-KR" altLang="en-US" sz="2400" dirty="0" smtClean="0"/>
              <a:t>일반인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최단 경로 우선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혼잡도 고려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편의시설 안내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8911389" y="5201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299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한컴산뜻돋움</vt:lpstr>
      <vt:lpstr>Arial</vt:lpstr>
      <vt:lpstr>Times New Roman</vt:lpstr>
      <vt:lpstr>Office 테마</vt:lpstr>
      <vt:lpstr>AI 캡스톤 디자인</vt:lpstr>
      <vt:lpstr>01</vt:lpstr>
      <vt:lpstr>프로젝트 설명</vt:lpstr>
      <vt:lpstr>프로젝트 설명</vt:lpstr>
      <vt:lpstr>프로젝트 설명</vt:lpstr>
      <vt:lpstr>역할 분배</vt:lpstr>
      <vt:lpstr>역할 분배</vt:lpstr>
      <vt:lpstr>기획 및 설계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[학부생]엄다현</dc:creator>
  <cp:lastModifiedBy>konyang</cp:lastModifiedBy>
  <cp:revision>33</cp:revision>
  <dcterms:created xsi:type="dcterms:W3CDTF">2024-11-04T04:30:59Z</dcterms:created>
  <dcterms:modified xsi:type="dcterms:W3CDTF">2025-03-13T05:09:44Z</dcterms:modified>
</cp:coreProperties>
</file>