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8" r:id="rId4"/>
    <p:sldId id="258" r:id="rId5"/>
    <p:sldId id="260" r:id="rId6"/>
    <p:sldId id="259" r:id="rId7"/>
    <p:sldId id="269" r:id="rId8"/>
    <p:sldId id="261" r:id="rId9"/>
    <p:sldId id="262" r:id="rId10"/>
    <p:sldId id="264" r:id="rId11"/>
    <p:sldId id="265" r:id="rId12"/>
    <p:sldId id="266" r:id="rId13"/>
    <p:sldId id="267" r:id="rId14"/>
    <p:sldId id="275" r:id="rId15"/>
    <p:sldId id="270" r:id="rId16"/>
    <p:sldId id="271" r:id="rId17"/>
    <p:sldId id="272" r:id="rId18"/>
    <p:sldId id="274" r:id="rId19"/>
    <p:sldId id="273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evening-shore-57346.herokuapp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13658" y="758952"/>
            <a:ext cx="9942022" cy="1884495"/>
          </a:xfrm>
        </p:spPr>
        <p:txBody>
          <a:bodyPr/>
          <a:lstStyle/>
          <a:p>
            <a:pPr algn="ctr"/>
            <a:r>
              <a:rPr lang="en-US" dirty="0" err="1" smtClean="0"/>
              <a:t>Todoer</a:t>
            </a:r>
            <a:r>
              <a:rPr lang="en-US" dirty="0" smtClean="0"/>
              <a:t>-dev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ru-RU" dirty="0" smtClean="0"/>
              <a:t>Презентация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647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Раздел</a:t>
            </a:r>
            <a:r>
              <a:rPr lang="en-US" dirty="0" smtClean="0"/>
              <a:t> “</a:t>
            </a:r>
            <a:r>
              <a:rPr lang="en-US" sz="6000" i="1" dirty="0" smtClean="0"/>
              <a:t>Starred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1096963" y="2776862"/>
            <a:ext cx="516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До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6218238" y="2820623"/>
            <a:ext cx="843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После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6963" y="3091447"/>
            <a:ext cx="4938712" cy="1532357"/>
          </a:xfrm>
          <a:prstGeom prst="rect">
            <a:avLst/>
          </a:prstGeom>
        </p:spPr>
      </p:pic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18238" y="3121554"/>
            <a:ext cx="4937125" cy="147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39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6"/>
          <p:cNvSpPr>
            <a:spLocks noGrp="1"/>
          </p:cNvSpPr>
          <p:nvPr>
            <p:ph type="body" sz="half" idx="2"/>
          </p:nvPr>
        </p:nvSpPr>
        <p:spPr>
          <a:xfrm>
            <a:off x="374073" y="1388225"/>
            <a:ext cx="3283527" cy="4916979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r>
              <a:rPr lang="ru-RU" dirty="0" smtClean="0">
                <a:solidFill>
                  <a:schemeClr val="bg1"/>
                </a:solidFill>
              </a:rPr>
              <a:t>. </a:t>
            </a:r>
            <a:r>
              <a:rPr lang="ru-RU" dirty="0" smtClean="0"/>
              <a:t>Добавим ещё пару заметок и перейдём во вкладку </a:t>
            </a:r>
            <a:r>
              <a:rPr lang="en-US" dirty="0" smtClean="0"/>
              <a:t>“</a:t>
            </a:r>
            <a:r>
              <a:rPr lang="en-US" sz="1800" i="1" dirty="0" smtClean="0"/>
              <a:t>Active</a:t>
            </a:r>
            <a:r>
              <a:rPr lang="en-US" dirty="0" smtClean="0"/>
              <a:t>”</a:t>
            </a:r>
            <a:r>
              <a:rPr lang="ru-RU" dirty="0" smtClean="0"/>
              <a:t>.</a:t>
            </a:r>
          </a:p>
          <a:p>
            <a:r>
              <a:rPr lang="ru-RU" dirty="0" smtClean="0"/>
              <a:t>Тут по названию понятно, что данная вкладка нужна чтобы отслеживать активные заметки.</a:t>
            </a:r>
            <a:endParaRPr lang="en-US" dirty="0" smtClean="0"/>
          </a:p>
          <a:p>
            <a:endParaRPr lang="ru-RU" dirty="0"/>
          </a:p>
        </p:txBody>
      </p:sp>
      <p:pic>
        <p:nvPicPr>
          <p:cNvPr id="11" name="Объект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5458" y="872303"/>
            <a:ext cx="7905240" cy="243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78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6"/>
          <p:cNvSpPr>
            <a:spLocks noGrp="1"/>
          </p:cNvSpPr>
          <p:nvPr>
            <p:ph type="body" sz="half" idx="2"/>
          </p:nvPr>
        </p:nvSpPr>
        <p:spPr>
          <a:xfrm>
            <a:off x="374073" y="1388225"/>
            <a:ext cx="3283527" cy="4916979"/>
          </a:xfrm>
        </p:spPr>
        <p:txBody>
          <a:bodyPr/>
          <a:lstStyle/>
          <a:p>
            <a:pPr marL="342900" indent="-342900">
              <a:buAutoNum type="arabicPeriod" startAt="5"/>
            </a:pPr>
            <a:r>
              <a:rPr lang="ru-RU" dirty="0" smtClean="0"/>
              <a:t>Если мы хотим как либо изменить какую-то заметку, то нам надо на неё нажать.</a:t>
            </a:r>
            <a:r>
              <a:rPr lang="ru-RU" dirty="0"/>
              <a:t> </a:t>
            </a:r>
            <a:r>
              <a:rPr lang="ru-RU" dirty="0" smtClean="0"/>
              <a:t>       После нажатия открывается окно с настройкой выбранной отметки.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2075" y="802178"/>
            <a:ext cx="8069209" cy="288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5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6"/>
          <p:cNvSpPr>
            <a:spLocks noGrp="1"/>
          </p:cNvSpPr>
          <p:nvPr>
            <p:ph type="body" sz="half" idx="2"/>
          </p:nvPr>
        </p:nvSpPr>
        <p:spPr>
          <a:xfrm>
            <a:off x="374073" y="1388225"/>
            <a:ext cx="3283527" cy="4916979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5.1. </a:t>
            </a:r>
            <a:r>
              <a:rPr lang="ru-RU" dirty="0" smtClean="0"/>
              <a:t>Если заметка выполнена и мы хотим перенести в раздел </a:t>
            </a:r>
            <a:r>
              <a:rPr lang="en-US" dirty="0" smtClean="0"/>
              <a:t>“</a:t>
            </a:r>
            <a:r>
              <a:rPr lang="en-US" sz="1800" i="1" dirty="0" smtClean="0"/>
              <a:t>Completed</a:t>
            </a:r>
            <a:r>
              <a:rPr lang="en-US" dirty="0" smtClean="0"/>
              <a:t>”</a:t>
            </a:r>
            <a:r>
              <a:rPr lang="ru-RU" dirty="0" smtClean="0"/>
              <a:t>, то нам надо поставить галочку в квадратике.</a:t>
            </a:r>
          </a:p>
          <a:p>
            <a:endParaRPr lang="ru-RU" dirty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3350" y="755650"/>
            <a:ext cx="566737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40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Раздел </a:t>
            </a:r>
            <a:r>
              <a:rPr lang="en-US" dirty="0" smtClean="0"/>
              <a:t>“</a:t>
            </a:r>
            <a:r>
              <a:rPr lang="en-US" sz="4000" i="1" dirty="0" smtClean="0"/>
              <a:t>Completed</a:t>
            </a:r>
            <a:r>
              <a:rPr lang="en-US" dirty="0" smtClean="0"/>
              <a:t>”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4" y="452760"/>
            <a:ext cx="11975330" cy="367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36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6"/>
          <p:cNvSpPr>
            <a:spLocks noGrp="1"/>
          </p:cNvSpPr>
          <p:nvPr>
            <p:ph type="body" sz="half" idx="2"/>
          </p:nvPr>
        </p:nvSpPr>
        <p:spPr>
          <a:xfrm>
            <a:off x="374073" y="1388225"/>
            <a:ext cx="3283527" cy="4916979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5.1. </a:t>
            </a:r>
            <a:r>
              <a:rPr lang="ru-RU" dirty="0" smtClean="0"/>
              <a:t>Если заметка выполнена и мы хотим перенести в раздел </a:t>
            </a:r>
            <a:r>
              <a:rPr lang="en-US" dirty="0" smtClean="0"/>
              <a:t>“</a:t>
            </a:r>
            <a:r>
              <a:rPr lang="en-US" sz="1800" i="1" dirty="0" smtClean="0"/>
              <a:t>Completed</a:t>
            </a:r>
            <a:r>
              <a:rPr lang="en-US" dirty="0" smtClean="0"/>
              <a:t>”</a:t>
            </a:r>
            <a:r>
              <a:rPr lang="ru-RU" dirty="0" smtClean="0"/>
              <a:t>, то нам надо поставить галочку в квадратике.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5.2.</a:t>
            </a:r>
            <a:r>
              <a:rPr lang="ru-RU" dirty="0" smtClean="0"/>
              <a:t> Если нам нужно поставить соответствующую дату, то надо нажать на </a:t>
            </a:r>
            <a:r>
              <a:rPr lang="en-US" dirty="0" smtClean="0"/>
              <a:t>“</a:t>
            </a:r>
            <a:r>
              <a:rPr lang="en-US" sz="1800" i="1" dirty="0" smtClean="0"/>
              <a:t>Select due date</a:t>
            </a:r>
            <a:r>
              <a:rPr lang="en-US" dirty="0" smtClean="0"/>
              <a:t>”.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3350" y="755650"/>
            <a:ext cx="5667375" cy="521017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552" y="1744206"/>
            <a:ext cx="7913716" cy="501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0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6"/>
          <p:cNvSpPr>
            <a:spLocks noGrp="1"/>
          </p:cNvSpPr>
          <p:nvPr>
            <p:ph type="body" sz="half" idx="2"/>
          </p:nvPr>
        </p:nvSpPr>
        <p:spPr>
          <a:xfrm>
            <a:off x="374073" y="1388225"/>
            <a:ext cx="3283527" cy="4916979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5.1. </a:t>
            </a:r>
            <a:r>
              <a:rPr lang="ru-RU" dirty="0" smtClean="0"/>
              <a:t>Если заметка выполнена и мы хотим перенести в раздел </a:t>
            </a:r>
            <a:r>
              <a:rPr lang="en-US" dirty="0" smtClean="0"/>
              <a:t>“</a:t>
            </a:r>
            <a:r>
              <a:rPr lang="en-US" sz="1800" i="1" dirty="0" smtClean="0"/>
              <a:t>Completed</a:t>
            </a:r>
            <a:r>
              <a:rPr lang="en-US" dirty="0" smtClean="0"/>
              <a:t>”</a:t>
            </a:r>
            <a:r>
              <a:rPr lang="ru-RU" dirty="0" smtClean="0"/>
              <a:t>, то нам надо поставить галочку в квадратике.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5.2.</a:t>
            </a:r>
            <a:r>
              <a:rPr lang="ru-RU" dirty="0" smtClean="0"/>
              <a:t> Если нам нужно поставить соответствующую дату, то надо нажать на </a:t>
            </a:r>
            <a:r>
              <a:rPr lang="en-US" dirty="0" smtClean="0"/>
              <a:t>“</a:t>
            </a:r>
            <a:r>
              <a:rPr lang="en-US" sz="1800" i="1" dirty="0" smtClean="0"/>
              <a:t>Select due date</a:t>
            </a:r>
            <a:r>
              <a:rPr lang="en-US" dirty="0" smtClean="0"/>
              <a:t>”.</a:t>
            </a:r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5.3.</a:t>
            </a:r>
            <a:r>
              <a:rPr lang="ru-RU" dirty="0" smtClean="0"/>
              <a:t> В данном разделе мы можем добавить описание к нашей заметке.</a:t>
            </a:r>
          </a:p>
          <a:p>
            <a:endParaRPr lang="ru-RU" dirty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3350" y="755650"/>
            <a:ext cx="566737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4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6"/>
          <p:cNvSpPr>
            <a:spLocks noGrp="1"/>
          </p:cNvSpPr>
          <p:nvPr>
            <p:ph type="body" sz="half" idx="2"/>
          </p:nvPr>
        </p:nvSpPr>
        <p:spPr>
          <a:xfrm>
            <a:off x="374073" y="1388225"/>
            <a:ext cx="3283527" cy="4916979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5.1. </a:t>
            </a:r>
            <a:r>
              <a:rPr lang="ru-RU" dirty="0" smtClean="0"/>
              <a:t>Если заметка выполнена и мы хотим перенести в раздел </a:t>
            </a:r>
            <a:r>
              <a:rPr lang="en-US" dirty="0" smtClean="0"/>
              <a:t>“</a:t>
            </a:r>
            <a:r>
              <a:rPr lang="en-US" sz="1800" i="1" dirty="0" smtClean="0"/>
              <a:t>Completed</a:t>
            </a:r>
            <a:r>
              <a:rPr lang="en-US" dirty="0" smtClean="0"/>
              <a:t>”</a:t>
            </a:r>
            <a:r>
              <a:rPr lang="ru-RU" dirty="0" smtClean="0"/>
              <a:t>, то нам надо поставить галочку в квадратике.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5.2.</a:t>
            </a:r>
            <a:r>
              <a:rPr lang="ru-RU" dirty="0" smtClean="0"/>
              <a:t> Если нам нужно поставить соответствующую дату, то надо нажать на </a:t>
            </a:r>
            <a:r>
              <a:rPr lang="en-US" dirty="0" smtClean="0"/>
              <a:t>“</a:t>
            </a:r>
            <a:r>
              <a:rPr lang="en-US" sz="1800" i="1" dirty="0" smtClean="0"/>
              <a:t>Select due date</a:t>
            </a:r>
            <a:r>
              <a:rPr lang="en-US" dirty="0" smtClean="0"/>
              <a:t>”.</a:t>
            </a:r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5.3.</a:t>
            </a:r>
            <a:r>
              <a:rPr lang="ru-RU" dirty="0" smtClean="0"/>
              <a:t> В данном разделе мы можем добавить описание к нашей заметке.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5.4.</a:t>
            </a:r>
            <a:r>
              <a:rPr lang="ru-RU" dirty="0" smtClean="0"/>
              <a:t> Если мы хотим добавить заметку в отдельный раздел, то нам стоит написать его название в </a:t>
            </a:r>
            <a:r>
              <a:rPr lang="en-US" dirty="0" smtClean="0"/>
              <a:t>“</a:t>
            </a:r>
            <a:r>
              <a:rPr lang="en-US" sz="1800" i="1" dirty="0" smtClean="0"/>
              <a:t>Add new label</a:t>
            </a:r>
            <a:r>
              <a:rPr lang="en-US" dirty="0" smtClean="0"/>
              <a:t>”</a:t>
            </a:r>
            <a:r>
              <a:rPr lang="ru-RU" dirty="0" smtClean="0"/>
              <a:t> и нажать на </a:t>
            </a:r>
            <a:r>
              <a:rPr lang="en-US" dirty="0" smtClean="0"/>
              <a:t>Enter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3350" y="755650"/>
            <a:ext cx="566737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36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Функция </a:t>
            </a:r>
            <a:r>
              <a:rPr lang="en-US" dirty="0" smtClean="0"/>
              <a:t>“</a:t>
            </a:r>
            <a:r>
              <a:rPr lang="en-US" sz="4000" i="1" dirty="0" smtClean="0"/>
              <a:t>Add new label</a:t>
            </a:r>
            <a:r>
              <a:rPr lang="en-US" dirty="0" smtClean="0"/>
              <a:t>”</a:t>
            </a:r>
            <a:endParaRPr lang="ru-RU" dirty="0"/>
          </a:p>
        </p:txBody>
      </p:sp>
      <p:pic>
        <p:nvPicPr>
          <p:cNvPr id="15" name="Объект 14"/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1097280" y="2412934"/>
            <a:ext cx="8199293" cy="2540517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99753"/>
            <a:ext cx="6071235" cy="222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6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6"/>
          <p:cNvSpPr>
            <a:spLocks noGrp="1"/>
          </p:cNvSpPr>
          <p:nvPr>
            <p:ph type="body" sz="half" idx="2"/>
          </p:nvPr>
        </p:nvSpPr>
        <p:spPr>
          <a:xfrm>
            <a:off x="374073" y="1388225"/>
            <a:ext cx="3283527" cy="4916979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5.1. </a:t>
            </a:r>
            <a:r>
              <a:rPr lang="ru-RU" dirty="0" smtClean="0"/>
              <a:t>Если заметка выполнена и мы хотим перенести в раздел </a:t>
            </a:r>
            <a:r>
              <a:rPr lang="en-US" dirty="0" smtClean="0"/>
              <a:t>“Completed”</a:t>
            </a:r>
            <a:r>
              <a:rPr lang="ru-RU" dirty="0" smtClean="0"/>
              <a:t>, то нам надо поставить галочку в квадратике.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5.2.</a:t>
            </a:r>
            <a:r>
              <a:rPr lang="ru-RU" dirty="0" smtClean="0"/>
              <a:t> Если нам нужно поставить соответствующую дату, то надо нажать на </a:t>
            </a:r>
            <a:r>
              <a:rPr lang="en-US" dirty="0" smtClean="0"/>
              <a:t>“Select due date”.</a:t>
            </a:r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5.3.</a:t>
            </a:r>
            <a:r>
              <a:rPr lang="ru-RU" dirty="0" smtClean="0"/>
              <a:t> В данном разделе мы можем добавить описание к нашей заметке.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5.4.</a:t>
            </a:r>
            <a:r>
              <a:rPr lang="ru-RU" dirty="0" smtClean="0"/>
              <a:t> Если мы хотим добавить заметку в отдельный раздел, то нам стоит написать его название в </a:t>
            </a:r>
            <a:r>
              <a:rPr lang="en-US" dirty="0" smtClean="0"/>
              <a:t>“Add new label”</a:t>
            </a:r>
            <a:r>
              <a:rPr lang="ru-RU" dirty="0" smtClean="0"/>
              <a:t> и нажать на </a:t>
            </a:r>
            <a:r>
              <a:rPr lang="en-US" dirty="0" smtClean="0"/>
              <a:t>Enter</a:t>
            </a:r>
            <a:r>
              <a:rPr lang="ru-RU" dirty="0" smtClean="0"/>
              <a:t>.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5.5.</a:t>
            </a:r>
            <a:r>
              <a:rPr lang="ru-RU" dirty="0" smtClean="0"/>
              <a:t> Тут мы можем сохранить</a:t>
            </a:r>
            <a:r>
              <a:rPr lang="en-US" dirty="0" smtClean="0"/>
              <a:t>/</a:t>
            </a:r>
            <a:r>
              <a:rPr lang="ru-RU" dirty="0" smtClean="0"/>
              <a:t>добавить в избранное</a:t>
            </a:r>
            <a:r>
              <a:rPr lang="en-US" dirty="0" smtClean="0"/>
              <a:t>/</a:t>
            </a:r>
            <a:r>
              <a:rPr lang="ru-RU" dirty="0" smtClean="0"/>
              <a:t>удалить заметку.</a:t>
            </a:r>
            <a:endParaRPr lang="en-US" dirty="0" smtClean="0"/>
          </a:p>
          <a:p>
            <a:endParaRPr lang="ru-RU" dirty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3350" y="755650"/>
            <a:ext cx="566737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03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88720" y="1753985"/>
            <a:ext cx="9966960" cy="4115109"/>
          </a:xfrm>
        </p:spPr>
        <p:txBody>
          <a:bodyPr/>
          <a:lstStyle/>
          <a:p>
            <a:pPr marL="0" indent="0">
              <a:buNone/>
            </a:pPr>
            <a:r>
              <a:rPr lang="ru-RU" sz="3600" b="1" dirty="0" err="1"/>
              <a:t>Todoer</a:t>
            </a:r>
            <a:r>
              <a:rPr lang="ru-RU" dirty="0"/>
              <a:t> - </a:t>
            </a:r>
            <a:r>
              <a:rPr lang="ru-RU" sz="2400" dirty="0"/>
              <a:t>это сайт предназначенный для создания заметок пользователями, их сортировки по собственным категориям, добавлением в </a:t>
            </a:r>
            <a:r>
              <a:rPr lang="ru-RU" sz="2400" dirty="0" smtClean="0"/>
              <a:t>избранное,</a:t>
            </a:r>
            <a:r>
              <a:rPr lang="en-US" sz="2400" dirty="0" smtClean="0"/>
              <a:t> </a:t>
            </a:r>
            <a:r>
              <a:rPr lang="ru-RU" sz="2400" dirty="0" smtClean="0"/>
              <a:t>изменением </a:t>
            </a:r>
            <a:r>
              <a:rPr lang="ru-RU" sz="2400" dirty="0"/>
              <a:t>в любое время и удалением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en-US" sz="2400" dirty="0" err="1" smtClean="0"/>
              <a:t>Url</a:t>
            </a:r>
            <a:r>
              <a:rPr lang="en-US" sz="2400" dirty="0"/>
              <a:t> </a:t>
            </a:r>
            <a:r>
              <a:rPr lang="ru-RU" sz="2400" dirty="0" smtClean="0"/>
              <a:t>сайта</a:t>
            </a:r>
            <a:r>
              <a:rPr lang="en-US" sz="2400" dirty="0" smtClean="0"/>
              <a:t>: </a:t>
            </a:r>
            <a:r>
              <a:rPr lang="en-US" dirty="0">
                <a:hlinkClick r:id="rId2"/>
              </a:rPr>
              <a:t>https://evening-shore-57346.herokuapp.com/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082" y="3099849"/>
            <a:ext cx="4277715" cy="220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51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6"/>
          <p:cNvSpPr>
            <a:spLocks noGrp="1"/>
          </p:cNvSpPr>
          <p:nvPr>
            <p:ph type="body" sz="half" idx="2"/>
          </p:nvPr>
        </p:nvSpPr>
        <p:spPr>
          <a:xfrm>
            <a:off x="374073" y="1388225"/>
            <a:ext cx="3283527" cy="4916979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6. </a:t>
            </a:r>
            <a:r>
              <a:rPr lang="ru-RU" dirty="0" smtClean="0"/>
              <a:t>Выход из аккаунта тут.</a:t>
            </a:r>
            <a:endParaRPr lang="ru-RU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5934" y="802178"/>
            <a:ext cx="7980286" cy="281385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72" y="1758257"/>
            <a:ext cx="3613727" cy="268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88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097280" y="4754880"/>
            <a:ext cx="10113645" cy="1143000"/>
          </a:xfrm>
        </p:spPr>
        <p:txBody>
          <a:bodyPr/>
          <a:lstStyle/>
          <a:p>
            <a:r>
              <a:rPr lang="ru-RU" sz="8000" b="1" dirty="0" smtClean="0"/>
              <a:t>Спасибо за внимание!!! </a:t>
            </a:r>
            <a:endParaRPr lang="ru-RU" sz="8000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915" y="119149"/>
            <a:ext cx="56515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35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305098" y="758952"/>
            <a:ext cx="9850582" cy="2333383"/>
          </a:xfrm>
        </p:spPr>
        <p:txBody>
          <a:bodyPr/>
          <a:lstStyle/>
          <a:p>
            <a:pPr algn="r"/>
            <a:r>
              <a:rPr lang="en-US" smtClean="0"/>
              <a:t>Start </a:t>
            </a:r>
            <a:r>
              <a:rPr lang="en-US" smtClean="0"/>
              <a:t>page 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697" y="213245"/>
            <a:ext cx="5418859" cy="4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5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57446" y="307571"/>
            <a:ext cx="3300153" cy="756458"/>
          </a:xfrm>
        </p:spPr>
        <p:txBody>
          <a:bodyPr/>
          <a:lstStyle/>
          <a:p>
            <a:r>
              <a:rPr lang="ru-RU" b="1" dirty="0" smtClean="0"/>
              <a:t>Авторизация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9623" y="1263535"/>
            <a:ext cx="8065231" cy="4330930"/>
          </a:xfrm>
          <a:prstGeom prst="rect">
            <a:avLst/>
          </a:prstGeom>
        </p:spPr>
      </p:pic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>
          <a:xfrm>
            <a:off x="357446" y="1263535"/>
            <a:ext cx="3300154" cy="5041669"/>
          </a:xfrm>
        </p:spPr>
        <p:txBody>
          <a:bodyPr/>
          <a:lstStyle/>
          <a:p>
            <a:r>
              <a:rPr lang="ru-RU" dirty="0" smtClean="0"/>
              <a:t>При входе на сайт  у нас открывается окно с авторизацией пользователя.</a:t>
            </a:r>
          </a:p>
          <a:p>
            <a:r>
              <a:rPr lang="ru-RU" dirty="0" smtClean="0"/>
              <a:t>Если у вас нет </a:t>
            </a:r>
            <a:r>
              <a:rPr lang="ru-RU" sz="1600" b="1" dirty="0" err="1" smtClean="0"/>
              <a:t>Todoer</a:t>
            </a:r>
            <a:r>
              <a:rPr lang="ru-RU" sz="1600" b="1" dirty="0" smtClean="0"/>
              <a:t>-</a:t>
            </a:r>
            <a:r>
              <a:rPr lang="ru-RU" dirty="0" smtClean="0"/>
              <a:t>аккаунта, то вы можете создать его, нажав на </a:t>
            </a:r>
            <a:r>
              <a:rPr lang="en-US" dirty="0"/>
              <a:t> </a:t>
            </a:r>
            <a:r>
              <a:rPr lang="en-US" dirty="0" smtClean="0"/>
              <a:t> “</a:t>
            </a:r>
            <a:r>
              <a:rPr lang="en-US" sz="1800" i="1" dirty="0" smtClean="0"/>
              <a:t>Don’t have an account</a:t>
            </a:r>
            <a:r>
              <a:rPr lang="ru-RU" sz="1800" i="1" dirty="0" smtClean="0"/>
              <a:t>?</a:t>
            </a:r>
            <a:r>
              <a:rPr lang="en-US" sz="1800" i="1" dirty="0" smtClean="0"/>
              <a:t> Sign Up</a:t>
            </a:r>
            <a:r>
              <a:rPr lang="en-US" dirty="0" smtClean="0"/>
              <a:t>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090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/>
              <a:t>Don’t have an account</a:t>
            </a:r>
            <a:r>
              <a:rPr lang="ru-RU" i="1" dirty="0"/>
              <a:t>?</a:t>
            </a:r>
            <a:r>
              <a:rPr lang="en-US" i="1" dirty="0"/>
              <a:t> Sign Up</a:t>
            </a:r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131" y="233450"/>
            <a:ext cx="5943600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89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399012" y="199505"/>
            <a:ext cx="2626822" cy="847899"/>
          </a:xfrm>
        </p:spPr>
        <p:txBody>
          <a:bodyPr>
            <a:normAutofit/>
          </a:bodyPr>
          <a:lstStyle/>
          <a:p>
            <a:r>
              <a:rPr lang="en-US" dirty="0" smtClean="0"/>
              <a:t>Start page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0600" y="1662237"/>
            <a:ext cx="6492875" cy="3397001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99012" y="1047405"/>
            <a:ext cx="3258588" cy="5257800"/>
          </a:xfrm>
        </p:spPr>
        <p:txBody>
          <a:bodyPr>
            <a:normAutofit/>
          </a:bodyPr>
          <a:lstStyle/>
          <a:p>
            <a:r>
              <a:rPr lang="ru-RU" dirty="0" smtClean="0"/>
              <a:t>После того как мы зашли на сайт под своим логином и паролем, мы видим аккуратную и минималистическую страничку для заметок. Дизайн всего сайта был продуман высококвалифицированными специалистами.</a:t>
            </a:r>
          </a:p>
          <a:p>
            <a:r>
              <a:rPr lang="ru-RU" dirty="0" smtClean="0"/>
              <a:t>Как повторял на протяжении своей карьеры архитектор Людвиг </a:t>
            </a:r>
            <a:r>
              <a:rPr lang="ru-RU" dirty="0" err="1" smtClean="0"/>
              <a:t>Мис</a:t>
            </a:r>
            <a:r>
              <a:rPr lang="ru-RU" dirty="0" smtClean="0"/>
              <a:t> </a:t>
            </a:r>
            <a:r>
              <a:rPr lang="ru-RU" dirty="0" err="1" smtClean="0"/>
              <a:t>ван</a:t>
            </a:r>
            <a:r>
              <a:rPr lang="ru-RU" dirty="0" smtClean="0"/>
              <a:t> дер </a:t>
            </a:r>
            <a:r>
              <a:rPr lang="ru-RU" dirty="0" err="1" smtClean="0"/>
              <a:t>Роэ</a:t>
            </a:r>
            <a:r>
              <a:rPr lang="en-US" dirty="0" smtClean="0"/>
              <a:t>: “</a:t>
            </a:r>
            <a:r>
              <a:rPr lang="ru-RU" dirty="0" smtClean="0"/>
              <a:t>Меньше-больше</a:t>
            </a:r>
            <a:r>
              <a:rPr lang="en-US" dirty="0" smtClean="0"/>
              <a:t>”</a:t>
            </a:r>
            <a:r>
              <a:rPr lang="ru-RU" dirty="0" smtClean="0"/>
              <a:t>. Минимализм – это один из подходов к творческим начинаниям, который уходит своими корнями в архитектуру и искусство 20-го века.</a:t>
            </a:r>
          </a:p>
          <a:p>
            <a:r>
              <a:rPr lang="ru-RU" dirty="0" smtClean="0"/>
              <a:t>Чем менее громоздкое оформление, тем более разборчивы будут наши заметки.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833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305098" y="758952"/>
            <a:ext cx="9850582" cy="2333383"/>
          </a:xfrm>
        </p:spPr>
        <p:txBody>
          <a:bodyPr/>
          <a:lstStyle/>
          <a:p>
            <a:pPr algn="r"/>
            <a:r>
              <a:rPr lang="en-US" dirty="0" smtClean="0"/>
              <a:t>Explanations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" y="171450"/>
            <a:ext cx="4364181" cy="414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63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6"/>
          <p:cNvSpPr>
            <a:spLocks noGrp="1"/>
          </p:cNvSpPr>
          <p:nvPr>
            <p:ph type="body" sz="half" idx="2"/>
          </p:nvPr>
        </p:nvSpPr>
        <p:spPr>
          <a:xfrm>
            <a:off x="374073" y="1388225"/>
            <a:ext cx="3283527" cy="4916979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ru-RU" dirty="0" smtClean="0"/>
              <a:t>Для того чтобы добавить нашу первую заметку, мы должны ввести её в поле </a:t>
            </a:r>
            <a:r>
              <a:rPr lang="en-US" dirty="0" smtClean="0"/>
              <a:t>“</a:t>
            </a:r>
            <a:r>
              <a:rPr lang="en-US" sz="1800" i="1" dirty="0" smtClean="0"/>
              <a:t>Add task to All</a:t>
            </a:r>
            <a:r>
              <a:rPr lang="en-US" dirty="0" smtClean="0"/>
              <a:t>” </a:t>
            </a:r>
            <a:r>
              <a:rPr lang="ru-RU" dirty="0" smtClean="0"/>
              <a:t>и нажать </a:t>
            </a:r>
            <a:r>
              <a:rPr lang="en-US" dirty="0" smtClean="0"/>
              <a:t>Enter.</a:t>
            </a:r>
            <a:endParaRPr lang="ru-RU" dirty="0" smtClean="0"/>
          </a:p>
          <a:p>
            <a:pPr marL="342900" indent="-342900">
              <a:buAutoNum type="arabicPeriod"/>
            </a:pPr>
            <a:r>
              <a:rPr lang="ru-RU" dirty="0" smtClean="0"/>
              <a:t>После чего заметка попадает в наш лист, где мы можем её увидеть.</a:t>
            </a:r>
          </a:p>
          <a:p>
            <a:pPr marL="342900" indent="-342900">
              <a:buAutoNum type="arabicPeriod"/>
            </a:pPr>
            <a:endParaRPr lang="ru-RU" dirty="0"/>
          </a:p>
        </p:txBody>
      </p:sp>
      <p:pic>
        <p:nvPicPr>
          <p:cNvPr id="11" name="Объект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5743" y="1030778"/>
            <a:ext cx="8065289" cy="243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76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6"/>
          <p:cNvSpPr>
            <a:spLocks noGrp="1"/>
          </p:cNvSpPr>
          <p:nvPr>
            <p:ph type="body" sz="half" idx="2"/>
          </p:nvPr>
        </p:nvSpPr>
        <p:spPr>
          <a:xfrm>
            <a:off x="374073" y="1388225"/>
            <a:ext cx="3283527" cy="4916979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3. </a:t>
            </a:r>
            <a:r>
              <a:rPr lang="ru-RU" dirty="0" smtClean="0"/>
              <a:t>Если мы захотим добавить нашу заметку в избранное, то следует нажать на звёздочку и тогда заметка переместится в раздел </a:t>
            </a:r>
            <a:r>
              <a:rPr lang="en-US" dirty="0" smtClean="0"/>
              <a:t>“</a:t>
            </a:r>
            <a:r>
              <a:rPr lang="en-US" sz="1800" dirty="0" smtClean="0"/>
              <a:t>Starred”</a:t>
            </a:r>
            <a:r>
              <a:rPr lang="en-US" dirty="0" smtClean="0"/>
              <a:t>.</a:t>
            </a:r>
          </a:p>
          <a:p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9624" y="2099354"/>
            <a:ext cx="8022598" cy="229431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59" y="216131"/>
            <a:ext cx="2510963" cy="188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20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Другая 8">
      <a:dk1>
        <a:sysClr val="windowText" lastClr="000000"/>
      </a:dk1>
      <a:lt1>
        <a:srgbClr val="FFB7F1"/>
      </a:lt1>
      <a:dk2>
        <a:srgbClr val="344068"/>
      </a:dk2>
      <a:lt2>
        <a:srgbClr val="D9E0E6"/>
      </a:lt2>
      <a:accent1>
        <a:srgbClr val="FFB7F1"/>
      </a:accent1>
      <a:accent2>
        <a:srgbClr val="6BC8EB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150</TotalTime>
  <Words>573</Words>
  <Application>Microsoft Office PowerPoint</Application>
  <PresentationFormat>Широкоэкранный</PresentationFormat>
  <Paragraphs>45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4" baseType="lpstr">
      <vt:lpstr>Calibri</vt:lpstr>
      <vt:lpstr>Calibri Light</vt:lpstr>
      <vt:lpstr>Ретро</vt:lpstr>
      <vt:lpstr>Todoer-dev</vt:lpstr>
      <vt:lpstr>Презентация PowerPoint</vt:lpstr>
      <vt:lpstr>Start page </vt:lpstr>
      <vt:lpstr>Авторизация </vt:lpstr>
      <vt:lpstr>Don’t have an account? Sign Up</vt:lpstr>
      <vt:lpstr>Start page</vt:lpstr>
      <vt:lpstr>Explanations</vt:lpstr>
      <vt:lpstr>Презентация PowerPoint</vt:lpstr>
      <vt:lpstr>Презентация PowerPoint</vt:lpstr>
      <vt:lpstr>Раздел “Starred”</vt:lpstr>
      <vt:lpstr>Презентация PowerPoint</vt:lpstr>
      <vt:lpstr>Презентация PowerPoint</vt:lpstr>
      <vt:lpstr>Презентация PowerPoint</vt:lpstr>
      <vt:lpstr>Раздел “Completed”</vt:lpstr>
      <vt:lpstr>Презентация PowerPoint</vt:lpstr>
      <vt:lpstr>Презентация PowerPoint</vt:lpstr>
      <vt:lpstr>Презентация PowerPoint</vt:lpstr>
      <vt:lpstr>Функция “Add new label”</vt:lpstr>
      <vt:lpstr>Презентация PowerPoint</vt:lpstr>
      <vt:lpstr>Презентация PowerPoint</vt:lpstr>
      <vt:lpstr>Спасибо за внимание!!!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Todoer-dev</dc:title>
  <dc:creator>admin</dc:creator>
  <cp:lastModifiedBy>admin</cp:lastModifiedBy>
  <cp:revision>21</cp:revision>
  <dcterms:created xsi:type="dcterms:W3CDTF">2020-01-06T13:04:24Z</dcterms:created>
  <dcterms:modified xsi:type="dcterms:W3CDTF">2020-01-06T16:24:48Z</dcterms:modified>
</cp:coreProperties>
</file>