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59" r:id="rId7"/>
    <p:sldId id="269" r:id="rId8"/>
    <p:sldId id="261" r:id="rId9"/>
    <p:sldId id="262" r:id="rId10"/>
    <p:sldId id="264" r:id="rId11"/>
    <p:sldId id="265" r:id="rId12"/>
    <p:sldId id="266" r:id="rId13"/>
    <p:sldId id="267" r:id="rId14"/>
    <p:sldId id="275" r:id="rId15"/>
    <p:sldId id="270" r:id="rId16"/>
    <p:sldId id="271" r:id="rId17"/>
    <p:sldId id="272" r:id="rId18"/>
    <p:sldId id="274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vening-shore-57346.herokuap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3658" y="758952"/>
            <a:ext cx="9942022" cy="1884495"/>
          </a:xfrm>
        </p:spPr>
        <p:txBody>
          <a:bodyPr/>
          <a:lstStyle/>
          <a:p>
            <a:pPr algn="ctr"/>
            <a:r>
              <a:rPr lang="en-US" dirty="0" err="1" smtClean="0"/>
              <a:t>Todoer</a:t>
            </a:r>
            <a:r>
              <a:rPr lang="en-US" dirty="0" smtClean="0"/>
              <a:t>-dev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Презентация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4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</a:t>
            </a:r>
            <a:r>
              <a:rPr lang="en-US" dirty="0" smtClean="0"/>
              <a:t> “</a:t>
            </a:r>
            <a:r>
              <a:rPr lang="en-US" sz="6000" i="1" dirty="0" smtClean="0"/>
              <a:t>Starred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96963" y="2776862"/>
            <a:ext cx="5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218238" y="2820623"/>
            <a:ext cx="8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3091447"/>
            <a:ext cx="4938712" cy="153235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3121554"/>
            <a:ext cx="4937125" cy="14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/>
              <a:t>Добавим ещё пару заметок и перейдём во вкладку </a:t>
            </a:r>
            <a:r>
              <a:rPr lang="en-US" dirty="0" smtClean="0"/>
              <a:t>“</a:t>
            </a:r>
            <a:r>
              <a:rPr lang="en-US" sz="1800" i="1" dirty="0" smtClean="0"/>
              <a:t>Active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Тут по названию понятно, что данная вкладка нужна чтобы отслеживать активные заметки.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458" y="872303"/>
            <a:ext cx="7905240" cy="24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pPr marL="342900" indent="-342900">
              <a:buAutoNum type="arabicPeriod" startAt="5"/>
            </a:pPr>
            <a:r>
              <a:rPr lang="ru-RU" dirty="0" smtClean="0"/>
              <a:t>Если мы хотим как либо изменить какую-то заметку, то нам надо на неё нажать.</a:t>
            </a:r>
            <a:r>
              <a:rPr lang="ru-RU" dirty="0"/>
              <a:t> </a:t>
            </a:r>
            <a:r>
              <a:rPr lang="ru-RU" dirty="0" smtClean="0"/>
              <a:t>       После нажатия открывается окно с настройкой выбранной отметки.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075" y="802178"/>
            <a:ext cx="8069209" cy="28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</a:t>
            </a:r>
            <a:r>
              <a:rPr lang="en-US" dirty="0" smtClean="0"/>
              <a:t>“</a:t>
            </a:r>
            <a:r>
              <a:rPr lang="en-US" sz="4000" i="1" dirty="0" smtClean="0"/>
              <a:t>Completed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" y="452760"/>
            <a:ext cx="11975330" cy="36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</a:t>
            </a:r>
            <a:r>
              <a:rPr lang="en-US" sz="1800" i="1" dirty="0" smtClean="0"/>
              <a:t>Select due date</a:t>
            </a:r>
            <a:r>
              <a:rPr lang="en-US" dirty="0" smtClean="0"/>
              <a:t>”.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2" y="1744206"/>
            <a:ext cx="7913716" cy="50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</a:t>
            </a:r>
            <a:r>
              <a:rPr lang="en-US" sz="1800" i="1" dirty="0" smtClean="0"/>
              <a:t>Select due date</a:t>
            </a:r>
            <a:r>
              <a:rPr lang="en-US" dirty="0" smtClean="0"/>
              <a:t>”.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5.3.</a:t>
            </a:r>
            <a:r>
              <a:rPr lang="ru-RU" dirty="0" smtClean="0"/>
              <a:t> В данном разделе мы можем добавить описание к нашей заметке.</a:t>
            </a:r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</a:t>
            </a:r>
            <a:r>
              <a:rPr lang="en-US" sz="1800" i="1" dirty="0" smtClean="0"/>
              <a:t>Completed</a:t>
            </a:r>
            <a:r>
              <a:rPr lang="en-US" dirty="0" smtClean="0"/>
              <a:t>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</a:t>
            </a:r>
            <a:r>
              <a:rPr lang="en-US" sz="1800" i="1" dirty="0" smtClean="0"/>
              <a:t>Select due date</a:t>
            </a:r>
            <a:r>
              <a:rPr lang="en-US" dirty="0" smtClean="0"/>
              <a:t>”.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5.3.</a:t>
            </a:r>
            <a:r>
              <a:rPr lang="ru-RU" dirty="0" smtClean="0"/>
              <a:t> В данном разделе мы можем добавить описание к нашей заметке.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5.4.</a:t>
            </a:r>
            <a:r>
              <a:rPr lang="ru-RU" dirty="0" smtClean="0"/>
              <a:t> Если мы хотим добавить заметку в отдельный раздел, то нам стоит написать его название в </a:t>
            </a:r>
            <a:r>
              <a:rPr lang="en-US" dirty="0" smtClean="0"/>
              <a:t>“</a:t>
            </a:r>
            <a:r>
              <a:rPr lang="en-US" sz="1800" i="1" dirty="0" smtClean="0"/>
              <a:t>Add new </a:t>
            </a:r>
            <a:r>
              <a:rPr lang="en-US" sz="1800" i="1" dirty="0" smtClean="0"/>
              <a:t>label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 smtClean="0"/>
              <a:t>и нажать на </a:t>
            </a:r>
            <a:r>
              <a:rPr lang="en-US" dirty="0" smtClean="0"/>
              <a:t>Enter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“</a:t>
            </a:r>
            <a:r>
              <a:rPr lang="en-US" sz="4000" i="1" dirty="0" smtClean="0"/>
              <a:t>Add new label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097280" y="2412934"/>
            <a:ext cx="8199293" cy="254051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99753"/>
            <a:ext cx="6071235" cy="22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5.1. </a:t>
            </a:r>
            <a:r>
              <a:rPr lang="ru-RU" dirty="0" smtClean="0"/>
              <a:t>Если заметка выполнена и мы хотим перенести в раздел </a:t>
            </a:r>
            <a:r>
              <a:rPr lang="en-US" dirty="0" smtClean="0"/>
              <a:t>“Completed”</a:t>
            </a:r>
            <a:r>
              <a:rPr lang="ru-RU" dirty="0" smtClean="0"/>
              <a:t>, то нам надо поставить галочку в квадратике.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5.2.</a:t>
            </a:r>
            <a:r>
              <a:rPr lang="ru-RU" dirty="0" smtClean="0"/>
              <a:t> Если нам нужно поставить соответствующую дату, то надо нажать на </a:t>
            </a:r>
            <a:r>
              <a:rPr lang="en-US" dirty="0" smtClean="0"/>
              <a:t>“Select due date”.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5.3.</a:t>
            </a:r>
            <a:r>
              <a:rPr lang="ru-RU" dirty="0" smtClean="0"/>
              <a:t> В данном разделе мы можем добавить описание к нашей заметке.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5.4.</a:t>
            </a:r>
            <a:r>
              <a:rPr lang="ru-RU" dirty="0" smtClean="0"/>
              <a:t> Если мы хотим добавить заметку в отдельный раздел, то нам стоит написать его название в </a:t>
            </a:r>
            <a:r>
              <a:rPr lang="en-US" dirty="0" smtClean="0"/>
              <a:t>“Add new </a:t>
            </a:r>
            <a:r>
              <a:rPr lang="en-US" dirty="0" smtClean="0"/>
              <a:t>label”</a:t>
            </a:r>
            <a:r>
              <a:rPr lang="ru-RU" dirty="0" smtClean="0"/>
              <a:t> </a:t>
            </a:r>
            <a:r>
              <a:rPr lang="ru-RU" dirty="0" smtClean="0"/>
              <a:t>и нажать на </a:t>
            </a:r>
            <a:r>
              <a:rPr lang="en-US" dirty="0" smtClean="0"/>
              <a:t>Enter</a:t>
            </a:r>
            <a:r>
              <a:rPr lang="ru-RU" dirty="0" smtClean="0"/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5.5.</a:t>
            </a:r>
            <a:r>
              <a:rPr lang="ru-RU" dirty="0" smtClean="0"/>
              <a:t> Тут мы можем сохранить</a:t>
            </a:r>
            <a:r>
              <a:rPr lang="en-US" dirty="0" smtClean="0"/>
              <a:t>/</a:t>
            </a:r>
            <a:r>
              <a:rPr lang="ru-RU" dirty="0" smtClean="0"/>
              <a:t>добавить в избранное</a:t>
            </a:r>
            <a:r>
              <a:rPr lang="en-US" dirty="0" smtClean="0"/>
              <a:t>/</a:t>
            </a:r>
            <a:r>
              <a:rPr lang="ru-RU" dirty="0" smtClean="0"/>
              <a:t>удалить заметку.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0" y="755650"/>
            <a:ext cx="5667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8720" y="1753985"/>
            <a:ext cx="9966960" cy="4115109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 err="1"/>
              <a:t>Todoer</a:t>
            </a:r>
            <a:r>
              <a:rPr lang="ru-RU" dirty="0"/>
              <a:t> - </a:t>
            </a:r>
            <a:r>
              <a:rPr lang="ru-RU" sz="2400" dirty="0"/>
              <a:t>это сайт предназначенный для создания заметок пользователями, их сортировки по собственным категориям, добавлением в </a:t>
            </a:r>
            <a:r>
              <a:rPr lang="ru-RU" sz="2400" dirty="0" smtClean="0"/>
              <a:t>избранное,</a:t>
            </a:r>
            <a:r>
              <a:rPr lang="en-US" sz="2400" dirty="0" smtClean="0"/>
              <a:t> </a:t>
            </a:r>
            <a:r>
              <a:rPr lang="ru-RU" sz="2400" dirty="0" smtClean="0"/>
              <a:t>изменением </a:t>
            </a:r>
            <a:r>
              <a:rPr lang="ru-RU" sz="2400" dirty="0"/>
              <a:t>в любое время и удалением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/>
              <a:t>Url</a:t>
            </a:r>
            <a:r>
              <a:rPr lang="en-US" sz="2400" dirty="0"/>
              <a:t> </a:t>
            </a:r>
            <a:r>
              <a:rPr lang="ru-RU" sz="2400" dirty="0" smtClean="0"/>
              <a:t>сайта</a:t>
            </a:r>
            <a:r>
              <a:rPr lang="en-US" sz="2400" dirty="0" smtClean="0"/>
              <a:t>: </a:t>
            </a:r>
            <a:r>
              <a:rPr lang="en-US" dirty="0">
                <a:hlinkClick r:id="rId2"/>
              </a:rPr>
              <a:t>https://evening-shore-57346.herokuapp.com/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82" y="3099849"/>
            <a:ext cx="4277715" cy="22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6. </a:t>
            </a:r>
            <a:r>
              <a:rPr lang="ru-RU" dirty="0" smtClean="0"/>
              <a:t>Выход из аккаунта тут.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934" y="802178"/>
            <a:ext cx="7980286" cy="28138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2" y="1758257"/>
            <a:ext cx="3613727" cy="26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97280" y="4754880"/>
            <a:ext cx="10113645" cy="1143000"/>
          </a:xfrm>
        </p:spPr>
        <p:txBody>
          <a:bodyPr/>
          <a:lstStyle/>
          <a:p>
            <a:r>
              <a:rPr lang="ru-RU" sz="8000" b="1" dirty="0" smtClean="0"/>
              <a:t>Спасибо за внимание!!! </a:t>
            </a:r>
            <a:endParaRPr lang="ru-RU" sz="8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5" y="119149"/>
            <a:ext cx="5651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05098" y="758952"/>
            <a:ext cx="9850582" cy="2333383"/>
          </a:xfrm>
        </p:spPr>
        <p:txBody>
          <a:bodyPr/>
          <a:lstStyle/>
          <a:p>
            <a:pPr algn="r"/>
            <a:r>
              <a:rPr lang="en-US" dirty="0" smtClean="0"/>
              <a:t>Start page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97" y="213245"/>
            <a:ext cx="5418859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57446" y="307571"/>
            <a:ext cx="3300153" cy="756458"/>
          </a:xfrm>
        </p:spPr>
        <p:txBody>
          <a:bodyPr/>
          <a:lstStyle/>
          <a:p>
            <a:r>
              <a:rPr lang="ru-RU" b="1" dirty="0" smtClean="0"/>
              <a:t>Авторизация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23" y="1263535"/>
            <a:ext cx="8065231" cy="433093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357446" y="1263535"/>
            <a:ext cx="3300154" cy="5041669"/>
          </a:xfrm>
        </p:spPr>
        <p:txBody>
          <a:bodyPr/>
          <a:lstStyle/>
          <a:p>
            <a:r>
              <a:rPr lang="ru-RU" dirty="0" smtClean="0"/>
              <a:t>При входе на сайт  у нас открывается окно с авторизацией пользователя.</a:t>
            </a:r>
          </a:p>
          <a:p>
            <a:r>
              <a:rPr lang="ru-RU" dirty="0" smtClean="0"/>
              <a:t>Если у вас нет </a:t>
            </a:r>
            <a:r>
              <a:rPr lang="ru-RU" sz="1600" b="1" dirty="0" err="1" smtClean="0"/>
              <a:t>Todoer</a:t>
            </a:r>
            <a:r>
              <a:rPr lang="ru-RU" sz="1600" b="1" dirty="0" smtClean="0"/>
              <a:t>-</a:t>
            </a:r>
            <a:r>
              <a:rPr lang="ru-RU" dirty="0" smtClean="0"/>
              <a:t>аккаунта, то вы можете создать его, нажав на </a:t>
            </a:r>
            <a:r>
              <a:rPr lang="en-US" dirty="0"/>
              <a:t> </a:t>
            </a:r>
            <a:r>
              <a:rPr lang="en-US" dirty="0" smtClean="0"/>
              <a:t> “</a:t>
            </a:r>
            <a:r>
              <a:rPr lang="en-US" sz="1800" i="1" dirty="0" smtClean="0"/>
              <a:t>Don’t have an account</a:t>
            </a:r>
            <a:r>
              <a:rPr lang="ru-RU" sz="1800" i="1" dirty="0" smtClean="0"/>
              <a:t>?</a:t>
            </a:r>
            <a:r>
              <a:rPr lang="en-US" sz="1800" i="1" dirty="0" smtClean="0"/>
              <a:t> Sign Up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9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Don’t have an account</a:t>
            </a:r>
            <a:r>
              <a:rPr lang="ru-RU" i="1" dirty="0"/>
              <a:t>?</a:t>
            </a:r>
            <a:r>
              <a:rPr lang="en-US" i="1" dirty="0"/>
              <a:t> Sign Up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31" y="233450"/>
            <a:ext cx="59436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99012" y="199505"/>
            <a:ext cx="2626822" cy="847899"/>
          </a:xfrm>
        </p:spPr>
        <p:txBody>
          <a:bodyPr>
            <a:normAutofit/>
          </a:bodyPr>
          <a:lstStyle/>
          <a:p>
            <a:r>
              <a:rPr lang="en-US" dirty="0" smtClean="0"/>
              <a:t>Start page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662237"/>
            <a:ext cx="6492875" cy="339700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9012" y="1047405"/>
            <a:ext cx="3258588" cy="5257800"/>
          </a:xfrm>
        </p:spPr>
        <p:txBody>
          <a:bodyPr>
            <a:normAutofit/>
          </a:bodyPr>
          <a:lstStyle/>
          <a:p>
            <a:r>
              <a:rPr lang="ru-RU" dirty="0" smtClean="0"/>
              <a:t>После того как мы зашли на сайт под своим логином и паролем, мы видим аккуратную и минималистическую страничку для заметок. Дизайн всего сайта был продуман высококвалифицированными специалистами.</a:t>
            </a:r>
          </a:p>
          <a:p>
            <a:r>
              <a:rPr lang="ru-RU" dirty="0" smtClean="0"/>
              <a:t>Как повторял на протяжении своей карьеры архитектор Людвиг </a:t>
            </a:r>
            <a:r>
              <a:rPr lang="ru-RU" dirty="0" err="1" smtClean="0"/>
              <a:t>Мис</a:t>
            </a:r>
            <a:r>
              <a:rPr lang="ru-RU" dirty="0" smtClean="0"/>
              <a:t> </a:t>
            </a:r>
            <a:r>
              <a:rPr lang="ru-RU" dirty="0" err="1" smtClean="0"/>
              <a:t>ван</a:t>
            </a:r>
            <a:r>
              <a:rPr lang="ru-RU" dirty="0" smtClean="0"/>
              <a:t> дер </a:t>
            </a:r>
            <a:r>
              <a:rPr lang="ru-RU" dirty="0" err="1" smtClean="0"/>
              <a:t>Роэ</a:t>
            </a:r>
            <a:r>
              <a:rPr lang="en-US" dirty="0" smtClean="0"/>
              <a:t>: “</a:t>
            </a:r>
            <a:r>
              <a:rPr lang="ru-RU" dirty="0" smtClean="0"/>
              <a:t>Меньше-больше</a:t>
            </a:r>
            <a:r>
              <a:rPr lang="en-US" dirty="0" smtClean="0"/>
              <a:t>”</a:t>
            </a:r>
            <a:r>
              <a:rPr lang="ru-RU" dirty="0" smtClean="0"/>
              <a:t>. Минимализм – это один из подходов к творческим начинаниям, который уходит своими корнями в архитектуру и искусство 20-го века.</a:t>
            </a:r>
          </a:p>
          <a:p>
            <a:r>
              <a:rPr lang="ru-RU" dirty="0" smtClean="0"/>
              <a:t>Чем менее громоздкое оформление, тем более разборчивы будут наши заметки.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05098" y="758952"/>
            <a:ext cx="9850582" cy="2333383"/>
          </a:xfrm>
        </p:spPr>
        <p:txBody>
          <a:bodyPr/>
          <a:lstStyle/>
          <a:p>
            <a:pPr algn="r"/>
            <a:r>
              <a:rPr lang="en-US" dirty="0" smtClean="0"/>
              <a:t>Explanations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71450"/>
            <a:ext cx="4364181" cy="41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Для того чтобы добавить нашу первую заметку, мы должны ввести её в поле </a:t>
            </a:r>
            <a:r>
              <a:rPr lang="en-US" dirty="0" smtClean="0"/>
              <a:t>“</a:t>
            </a:r>
            <a:r>
              <a:rPr lang="en-US" sz="1800" i="1" dirty="0" smtClean="0"/>
              <a:t>Add task to All</a:t>
            </a:r>
            <a:r>
              <a:rPr lang="en-US" dirty="0" smtClean="0"/>
              <a:t>” </a:t>
            </a:r>
            <a:r>
              <a:rPr lang="ru-RU" dirty="0" smtClean="0"/>
              <a:t>и нажать </a:t>
            </a:r>
            <a:r>
              <a:rPr lang="en-US" dirty="0" smtClean="0"/>
              <a:t>Enter.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После чего заметка попадает в наш лист, где мы можем её увидеть.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743" y="1030778"/>
            <a:ext cx="8065289" cy="2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74073" y="1388225"/>
            <a:ext cx="3283527" cy="49169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3. </a:t>
            </a:r>
            <a:r>
              <a:rPr lang="ru-RU" dirty="0" smtClean="0"/>
              <a:t>Если мы захотим добавить нашу заметку в избранное, то следует нажать на звёздочку и тогда заметка переместится в раздел </a:t>
            </a:r>
            <a:r>
              <a:rPr lang="en-US" dirty="0" smtClean="0"/>
              <a:t>“</a:t>
            </a:r>
            <a:r>
              <a:rPr lang="en-US" sz="1800" dirty="0" smtClean="0"/>
              <a:t>Starred”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624" y="2099354"/>
            <a:ext cx="8022598" cy="22943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59" y="216131"/>
            <a:ext cx="2510963" cy="18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Другая 8">
      <a:dk1>
        <a:sysClr val="windowText" lastClr="000000"/>
      </a:dk1>
      <a:lt1>
        <a:srgbClr val="FFB7F1"/>
      </a:lt1>
      <a:dk2>
        <a:srgbClr val="344068"/>
      </a:dk2>
      <a:lt2>
        <a:srgbClr val="D9E0E6"/>
      </a:lt2>
      <a:accent1>
        <a:srgbClr val="FFB7F1"/>
      </a:accent1>
      <a:accent2>
        <a:srgbClr val="6BC8E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573</Words>
  <Application>Microsoft Office PowerPoint</Application>
  <PresentationFormat>Широкоэкранный</PresentationFormat>
  <Paragraphs>45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Ретро</vt:lpstr>
      <vt:lpstr>Todoer-dev</vt:lpstr>
      <vt:lpstr>Презентация PowerPoint</vt:lpstr>
      <vt:lpstr>Start page</vt:lpstr>
      <vt:lpstr>Авторизация </vt:lpstr>
      <vt:lpstr>Don’t have an account? Sign Up</vt:lpstr>
      <vt:lpstr>Start page</vt:lpstr>
      <vt:lpstr>Explanations</vt:lpstr>
      <vt:lpstr>Презентация PowerPoint</vt:lpstr>
      <vt:lpstr>Презентация PowerPoint</vt:lpstr>
      <vt:lpstr>Раздел “Starred”</vt:lpstr>
      <vt:lpstr>Презентация PowerPoint</vt:lpstr>
      <vt:lpstr>Презентация PowerPoint</vt:lpstr>
      <vt:lpstr>Презентация PowerPoint</vt:lpstr>
      <vt:lpstr>Раздел “Completed”</vt:lpstr>
      <vt:lpstr>Презентация PowerPoint</vt:lpstr>
      <vt:lpstr>Презентация PowerPoint</vt:lpstr>
      <vt:lpstr>Презентация PowerPoint</vt:lpstr>
      <vt:lpstr>Функция “Add new label”</vt:lpstr>
      <vt:lpstr>Презентация PowerPoint</vt:lpstr>
      <vt:lpstr>Презентация PowerPoint</vt:lpstr>
      <vt:lpstr>Спасибо за внимание!!!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Todoer-dev</dc:title>
  <dc:creator>admin</dc:creator>
  <cp:lastModifiedBy>admin</cp:lastModifiedBy>
  <cp:revision>20</cp:revision>
  <dcterms:created xsi:type="dcterms:W3CDTF">2020-01-06T13:04:24Z</dcterms:created>
  <dcterms:modified xsi:type="dcterms:W3CDTF">2020-01-06T16:16:23Z</dcterms:modified>
</cp:coreProperties>
</file>