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BD0A-8ABA-484B-969E-C22200ACADF0}" type="datetimeFigureOut">
              <a:rPr lang="es-ES" smtClean="0"/>
              <a:t>02/04/2019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E287-511E-4FAF-99B7-6965AC71FD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451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BD0A-8ABA-484B-969E-C22200ACADF0}" type="datetimeFigureOut">
              <a:rPr lang="es-ES" smtClean="0"/>
              <a:t>02/04/2019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E287-511E-4FAF-99B7-6965AC71FD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622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BD0A-8ABA-484B-969E-C22200ACADF0}" type="datetimeFigureOut">
              <a:rPr lang="es-ES" smtClean="0"/>
              <a:t>02/04/2019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E287-511E-4FAF-99B7-6965AC71FD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646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BD0A-8ABA-484B-969E-C22200ACADF0}" type="datetimeFigureOut">
              <a:rPr lang="es-ES" smtClean="0"/>
              <a:t>02/04/2019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E287-511E-4FAF-99B7-6965AC71FD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102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BD0A-8ABA-484B-969E-C22200ACADF0}" type="datetimeFigureOut">
              <a:rPr lang="es-ES" smtClean="0"/>
              <a:t>02/04/2019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E287-511E-4FAF-99B7-6965AC71FD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55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BD0A-8ABA-484B-969E-C22200ACADF0}" type="datetimeFigureOut">
              <a:rPr lang="es-ES" smtClean="0"/>
              <a:t>02/04/2019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E287-511E-4FAF-99B7-6965AC71FD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685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BD0A-8ABA-484B-969E-C22200ACADF0}" type="datetimeFigureOut">
              <a:rPr lang="es-ES" smtClean="0"/>
              <a:t>02/04/2019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E287-511E-4FAF-99B7-6965AC71FD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365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BD0A-8ABA-484B-969E-C22200ACADF0}" type="datetimeFigureOut">
              <a:rPr lang="es-ES" smtClean="0"/>
              <a:t>02/04/2019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E287-511E-4FAF-99B7-6965AC71FD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4902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BD0A-8ABA-484B-969E-C22200ACADF0}" type="datetimeFigureOut">
              <a:rPr lang="es-ES" smtClean="0"/>
              <a:t>02/04/2019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E287-511E-4FAF-99B7-6965AC71FD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084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BD0A-8ABA-484B-969E-C22200ACADF0}" type="datetimeFigureOut">
              <a:rPr lang="es-ES" smtClean="0"/>
              <a:t>02/04/2019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E287-511E-4FAF-99B7-6965AC71FD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426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BD0A-8ABA-484B-969E-C22200ACADF0}" type="datetimeFigureOut">
              <a:rPr lang="es-ES" smtClean="0"/>
              <a:t>02/04/2019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E287-511E-4FAF-99B7-6965AC71FD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7031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9BD0A-8ABA-484B-969E-C22200ACADF0}" type="datetimeFigureOut">
              <a:rPr lang="es-ES" smtClean="0"/>
              <a:t>02/04/2019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3E287-511E-4FAF-99B7-6965AC71FD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409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643001" y="4927740"/>
            <a:ext cx="4568916" cy="677657"/>
          </a:xfrm>
        </p:spPr>
        <p:txBody>
          <a:bodyPr>
            <a:noAutofit/>
          </a:bodyPr>
          <a:lstStyle/>
          <a:p>
            <a:r>
              <a:rPr lang="es-E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ilerons" panose="00000500000000000000" pitchFamily="50" charset="0"/>
              </a:rPr>
              <a:t>Disfruta</a:t>
            </a:r>
            <a:r>
              <a:rPr lang="es-E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s-E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ilerons" panose="00000500000000000000" pitchFamily="50" charset="0"/>
              </a:rPr>
              <a:t>lo Bueno</a:t>
            </a:r>
            <a:endParaRPr lang="es-E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ilerons" panose="00000500000000000000" pitchFamily="50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017203" y="1089234"/>
            <a:ext cx="3581944" cy="349967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Button">
              <a:avLst>
                <a:gd name="adj" fmla="val 11182621"/>
              </a:avLst>
            </a:prstTxWarp>
            <a:spAutoFit/>
          </a:bodyPr>
          <a:lstStyle/>
          <a:p>
            <a:pPr algn="ctr"/>
            <a:r>
              <a:rPr lang="es-ES" sz="7200" b="1" dirty="0" smtClean="0">
                <a:ln w="28575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ilerons" panose="00000500000000000000" pitchFamily="50" charset="0"/>
              </a:rPr>
              <a:t>Tu Empanada</a:t>
            </a:r>
            <a:endParaRPr lang="es-ES" sz="7200" b="1" dirty="0">
              <a:ln w="28575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ilerons" panose="00000500000000000000" pitchFamily="50" charset="0"/>
            </a:endParaRPr>
          </a:p>
        </p:txBody>
      </p:sp>
      <p:pic>
        <p:nvPicPr>
          <p:cNvPr id="7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847" y="1766891"/>
            <a:ext cx="218122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368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537027"/>
            <a:ext cx="9144000" cy="984477"/>
          </a:xfrm>
        </p:spPr>
        <p:txBody>
          <a:bodyPr/>
          <a:lstStyle/>
          <a:p>
            <a:r>
              <a:rPr lang="es-ES" dirty="0" smtClean="0"/>
              <a:t>Tu Empanada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521504"/>
            <a:ext cx="9144000" cy="1655762"/>
          </a:xfrm>
        </p:spPr>
        <p:txBody>
          <a:bodyPr/>
          <a:lstStyle/>
          <a:p>
            <a:pPr algn="just"/>
            <a:r>
              <a:rPr lang="es-ES" dirty="0" smtClean="0"/>
              <a:t>Tu Empanada, es una aplicación que te permite buscar entre los diferentes tipos de puestos de ventas de empanadas de tu barrio, provincia o país, dependiendo de el filtro que elijas para la </a:t>
            </a:r>
            <a:r>
              <a:rPr lang="es-ES" dirty="0" err="1" smtClean="0"/>
              <a:t>busqueda</a:t>
            </a:r>
            <a:r>
              <a:rPr lang="es-E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5643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44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Ailerons</vt:lpstr>
      <vt:lpstr>Arial</vt:lpstr>
      <vt:lpstr>Calibri</vt:lpstr>
      <vt:lpstr>Calibri Light</vt:lpstr>
      <vt:lpstr>Office Theme</vt:lpstr>
      <vt:lpstr>Presentación de PowerPoint</vt:lpstr>
      <vt:lpstr>Tu Empanada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 Empanada</dc:title>
  <dc:creator>yefri Paulino Ángeles</dc:creator>
  <cp:lastModifiedBy>yefri Paulino Ángeles</cp:lastModifiedBy>
  <cp:revision>5</cp:revision>
  <dcterms:created xsi:type="dcterms:W3CDTF">2019-04-02T23:29:41Z</dcterms:created>
  <dcterms:modified xsi:type="dcterms:W3CDTF">2019-04-03T00:05:49Z</dcterms:modified>
</cp:coreProperties>
</file>