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0T09:09:37.56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5520.21094"/>
      <inkml:brushProperty name="anchorY" value="-99503.67188"/>
      <inkml:brushProperty name="scaleFactor" value="0.5"/>
    </inkml:brush>
  </inkml:definitions>
  <inkml:trace contextRef="#ctx0" brushRef="#br0">1 0 24575,'5'5'0,"-1"-1"0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0T09:09:43.87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6512.17188"/>
      <inkml:brushProperty name="anchorY" value="-105355.70313"/>
      <inkml:brushProperty name="scaleFactor" value="0.5"/>
    </inkml:brush>
  </inkml:definitions>
  <inkml:trace contextRef="#ctx0" brushRef="#br0">2512 2734 24575,'11'6'0,"68"-37"0,2-1 0,9-3-2221,-28 13 1,1 1 0,5-2 2220,5-3 0,5-2 0,3 0 0,-2 4-1083,16 1 0,-2 5 1,4-5 1082,-8-4 0,3-5 0,1 0 0,-1 6 0,-7 9 0,0 5 0,0 2 0,1-2 0,5-3 0,2-1 0,-1 2 0,-3 4 0,-10 7 0,-2 3 0,-1 2 0,1-1-55,0-1 0,0 0 1,-1 0-1,-2 0 55,8 0 0,-2 0 0,-3 0-375,-8 0 0,-2 0 0,-1 0 375,24 0 0,-2 0 0,-11-3 0,0 6 0,4 19 0,-2 9 0,-17-5 0,-4 8 0,4 32 0,-7 12 0,-12-10 0,-4 6 0,-5-2 0,-1 7 0,-4 3-161,-7 7 0,-6 3 0,2 3 161,1-20 0,0 1 0,0 2 0,-4 1 0,-6 12 0,-3 3 0,-3-1 0,1-6 0,3 1 0,-1-6 0,-2 3 215,-3-7 1,-1 3 0,-1-1 0,1-4-216,0-1 0,0-4 0,0-1 324,0 2 0,0 0 0,0-3-324,0 14 0,0-8 1289,0 17-1289,0-33 3379,0-27-3379,0-27 0,10-41 0,7-9 0,8-8 82,5-2 0,5-4 0,3-3-82,6-11 0,3-3 0,6-1-848,0 10 0,6-1 1,2-1-1,-1-2 848,2-4 0,0-2 0,1-1 0,5 0-802,-4 10 0,3 0 1,2 0-1,1-1 0,-1-2 802,-9 9 0,1-2 0,0-1 0,-1 1 0,-1 1 0,-2 3 0,13-14 0,-2 4 0,-2 0 0,2-1-389,-8 6 1,3-2 0,-1 0 0,-3 3 0,-4 6 388,5-3 0,-5 6 0,1-3 102,6-13 1,0-3 0,-1 6-103,-10 19 0,0 5 0,-5 0 0,3-11 0,-5 4 2588,21-14-2588,-27 27 4481,-20 24-4481,-7 9 4270,-5 9-4270,-1 53 0,-5 41 336,1-43 1,-2 5-337,-14 37 0,0 1 0,11-36 0,0-1 0,-12 29 0,2-3-237,14 9 237,0-8 0,0-44 0,5-17 0,76-14 0,-21-39 0,10-20 0,6-3-1451,-2 7 1,7-3-1,2-2 1,0-3 1450,-9 4 0,1-2 0,0-2 0,2-2 0,1-3-536,-4-1 0,3-3 1,0-3-1,0 0 0,1 1 1,-1 3 535,-4 6 0,0 3 0,0 0 0,0 0 0,1-1 0,0-4-425,-1-1 0,1-3 0,1-3 0,0 0 0,1 1 1,-1 1-1,-1 2 425,7-2 0,1 2 0,-1 1 0,-1 1 0,-2 1 0,-4 1-343,-2 0 0,-4 2 1,-2 0-1,0 1 1,1 2 342,3 1 0,2 0 0,-1 2 0,-3 2 0,-6 3 388,3-2 0,-7 4 1,3 1-389,15-8 0,3 1 0,-6 2 1249,3-5 0,-8 9-1249,23 10 4059,-21 8-4059,-35 20 0,-10 58 0,-20 9 0,-5 14 231,0-2 1,0 8-1,0 4-231,1-10 0,1 3 0,-1 3 0,-5 2-558,-4-10 0,-3 2 1,-2 2-1,-2 0 0,1-1 558,1 2 0,-1-1 0,-1 0 0,-1 1 0,-1 0 0,-4 8 0,-3 2 0,0-1 0,-1-3 0,3-5 0,1-8 0,0-5 0,1-2 0,1 2-263,-1 10 0,1 3 0,1-5 0,2-11 263,2-4 0,-1-6-136,-7 21 0,2-3 136,6 15 0,55-48 0,19-53 0,23-27 0,5-4-226,-21 12 0,3-3 0,3-2 1,3-4-1,3-4 226,0-2 0,5-5 0,3-5 0,2-1 0,0 0 0,-1 1 0,-3 2-8,2 1 1,-2 2 0,0 1 0,0-1 0,2-1 0,3-4 7,-15 9 0,2-2 0,3-3 0,0 0 0,2-1 0,-1 1 0,0 1 0,-1 1 0,-1 3-246,10-4 0,-1 2 0,-1 2 1,0 2-1,1-1 0,2 0 0,2-1 246,-10 4 0,3 0 0,0-1 0,2 0 0,1 1 0,-1-1 0,0 2 0,-1 0 0,-2 2-231,3-2 0,0 1 1,0 0-1,-1 1 0,-2 2 1,0 1-1,-2 2 0,-3 2 231,8 1 0,-2 2 0,-2 3 0,-2 1 0,-1 0 0,0 1 23,6-6 0,0 0 0,-2 1 0,0 4 0,-1 6-23,15 8 0,-1 9 0,-1 2 0,-2-4 230,-11-5 1,-3-4 0,-1 1-1,1 4-230,-1 1 0,1 1 0,-3 5 0,-7 7 926,22 17 1,-17 15-927,-31 3 0,-9 10 0,-7 4 0,-3 8 0,-4 2 560,-3 1 1,-3 2-1,-3 2-560,-3 13 0,-4 3 0,0 2 219,-1-16 1,0 2 0,0 1 0,-2 0-220,0 7 0,-3 1 0,1 1 0,-1 0 0,1 0 0,0 1 0,0-1 0,0-4 111,0 6 0,0-3 1,0-1-112,1 1 0,0 1 0,-3-5 0,-5 16 0,-1-5 0,7-7 0,-1 0 246,-6 5 0,1-8-246,7-5 2128,0-1-2128,24-40 4008,21-11-4008,29-5 0,-22-13 0,3-2 1051,0 1 0,1-2-1051,9-3 0,0-2 0,-1 1 0,-1 0 0,-7 0 0,-2 0 0,-1 3 0,-2 4 0,-1 7 0,-5 9 0,-3 20 0,-6 12 0,2 18 0,-8 14-1379,-17-13 1,-6 10 0,-2 6 0,0 1 1378,0-7 0,0 2 0,-1 3 0,-3 3 0,-1 3-620,-3-10 0,-3 5 0,0 2 1,-3 2-1,0-1 0,0-1 1,0-4 619,-1 3 0,1-3 0,-2-1 0,0-1 0,-2 2 0,-1 3-415,-2 1 1,-2 4-1,-1 3 1,-2-1-1,1-2 1,-1-6-1,1-8 415,-6 10 0,0-10 0,0-2 0,1 7-252,5-6 0,-1 6 1,1 3-1,0-1 0,1-4 1,1-7 251,-8 24 0,1-9 0,2 1 294,7-15 1,0 2 0,1-1 0,0-7-295,-10 28 0,4-10 1368,6-21 1,14-13-1369,56-8 0,10-55 0,20-23 0,0-6 0,-17 5 0,-1-5 0,3-5 0,6-3 0,-1-1 0,6-4 0,4-4 0,2-1 0,-2-2 0,-3 1 0,-3 1 0,-2-2 0,0-1 0,-1 0 0,-1 1 0,-2 2 0,5-1 0,-2 0 0,-2 2 0,2 1 0,2-2 12,-6 6 0,4-2 0,1 0 1,-1 2-1,-4 1 0,-6 3-12,21-15 0,-9 4 0,5 1-160,-6 10 1,5 0 0,-1 2-1,-6 1 160,-4-2 0,-5 1 0,-3 7-57,12 5 0,-7 7 57,9-1 0,-50 86 0,-46-13 0,-22 10 0,-7 6 0,6-2 0,-5 5 0,-5 4 0,-5 2 0,-4 1 0,3-9 0,-4 1 0,-4 1 0,-3 2 0,-3 1 0,-2 1 0,-1 3-42,15-16 0,-1 2 0,-2 1 0,-1 1 0,-2 1 0,0 1 0,-2 0 1,0 1-1,-1-1 0,-1 0 0,0 0 42,1-2 0,-1 0 0,-1 0 0,-1 0 0,0 0 0,-1 1 0,0-1 0,-2 1 0,0 0 0,-2 1 0,0 1 0,-2 0-73,8-7 0,-2 2 1,-1 0-1,-1 0 1,-1 1-1,0 0 0,-1 0 1,-1 1-1,0 0 1,0-1-1,0 1 1,0 0-1,0-1 0,1 1 1,0-1 72,4-4 0,1 1 0,0 0 0,1-1 0,-1 1 0,0 0 0,0 0 0,0-1 0,0 1 0,0 0 0,-1-1 0,0 0 0,-1 0 0,0 0 0,-1 0 0,0 0-114,1-2 0,-1-1 0,-1 1 0,0 0 0,-1-1 0,0 1 0,0-1 0,-1 0 0,0 0 0,0 0 0,0 0 0,1-1 0,-1 1 0,1-1 0,0 0 0,0-1 0,1 1 114,-6 4 0,-1 1 0,-1 0 0,1 0 0,0 0 0,0 0 0,0-1 0,0 0 0,1 0 0,1-2 0,0 0 0,1-1 0,1-1 0,1-2 0,1-1 0,-11 6 0,2-1 0,2-2 0,1-2 0,0 0 0,1-2 0,0 0 0,0 0 0,-1 1 0,-2-1 0,0 2 0,0-1 0,-1 1 0,-2 0 0,-1 1 0,0-1 0,-1 1 0,2-2 0,0 0 0,2-1 0,3-3 0,2-1 0,4-2 0,-9 4 0,5-4 0,3-1 0,2-2 0,0-1 0,0 0 0,-2 2 0,-2 0 0,-3 2 0,-3 2 0,-2 0 0,-1 0 0,0 1 0,1-2 0,3-1 0,4-2 0,4-3 27,-5 4 1,5-4-1,3-1 1,2-1-1,1-1 1,-2-1-28,-13 6 0,-1-1 0,2-2 0,3-2 0,8-4 401,-4-1 1,8-5 0,0 2-402,-4 5 0,1 1 0,3-3 1194,-14 0 1,11-4-1195,-7 4 3890,26-15-3890,38-4 5141,-2-6-5141,5-2 0,-33-5 0,-1 0 0,-6 0 413,-13 0 1,-6 0-414,6 0 0,-4-1 0,2 2 0,-14 4 0,1 2 0,-20-1 0,3 4 0,29 2 0,4 2 203,5-2 1,2 0-204,-29 9 0,44-4 0,19-8 0,78-9 0,41-11 0,-19-12 0,6-8 0,5 0-1501,-6 6 0,3 1 1,4-2-1,4-4 1501,-8-2 0,5-3 0,3-4 0,2-1 0,-2 0 0,-3 1-519,-10 4 0,-2-1 0,-2 0 0,2 0 1,2 0-1,4-2 519,-4 4 0,5-2 0,3 0 0,2-1 0,0 1 0,-3 0 0,-3 1 0,-6 2-547,12-7 0,-6 2 0,-4 1 0,2 0 0,2-1 547,-1 3 0,4-2 0,1 0 0,-2 1 0,-6 2 0,-7 2 0,9-4 0,-10 3 0,2-1-243,11-2 1,1-1 0,-6 3 242,6-4 0,-12 6 2745,-3 0-2745,-24 6 0,-66 20 0,-31 3 0,-23 2 0,-5 0 0,7-1 0,-4 0 0,-5 2 0,-7 4 0,14 5 0,-6 3 0,-4 3 0,-3 1 0,-2 2 0,0-2 0,0 0-24,5-4 0,-2 0 0,0-1 1,-1 0-1,-1 1 0,-2 2 1,0 2-1,-2 3 24,6 1 0,-2 4 0,-1 3 0,-2 1 0,0 1 0,0 1 0,-1 0 0,-1-1 0,1-1 0,1-2-198,-2-1 1,1-2 0,0 0 0,0-1 0,-1 1 0,0-1 0,-1 0-1,0 2 1,-1 0 0,-1 3 197,9-3 0,-1 3 0,-1 0 0,0 1 0,-1 1 0,0 0 0,0 0 0,-1-1 0,0 1 0,0-1 0,0-1 0,1-1-170,-2 0 1,-2-1 0,1-1 0,-2 1 0,1-2 0,-1 1 0,1-1 0,1 0 0,1 0 0,2 0 0,1-1 0,2 1 169,-10 3 0,4 0 0,1 0 0,2 0 0,1 0 0,-1-1 0,0-1 0,-3 0 0,-3-1 0,7-3 0,-3 0 0,-2 0 0,-2 0 0,0-2 0,0 1 0,0-2 0,2 0 0,2-1 0,2-1 0,5-2 0,-20 3 0,5-3 0,4-1 0,1-1 0,0-1 0,-1 0 0,-4 0 0,3-1 0,-1 0 0,-2 0 0,-1-1 0,0 0 0,1-1 0,0-1 0,2 0 0,4 0 0,0-2 0,0 0 0,0 0 0,2-1 0,1 0 0,2-1 0,3 0 0,-11 0 0,2 1 0,3-1 0,2-1 0,0-3 0,0-4 0,2-5 0,0-2 0,0-4 0,2-1 0,2-3 0,2 0 0,-4-3 0,2-1 0,3-3 0,2-3 0,2-6 70,2-7 0,2-6 1,2-4-1,4-2 0,3 0-70,-7-12 0,6-3 0,3-1 0,2-1 0,2 1 0,2-1 0,4-1 0,5-3 0,7-2 0,5-4 0,3-1 0,2 0 0,2 1 0,2-1 0,3-2 0,1-2 0,3 10 0,1-3 0,1-2 0,3 0 0,2 1 21,3-1 1,4-1 0,2 0 0,0 0 0,-1 1-22,0-2 0,-1-1 0,0 1 0,2 2 0,0 4 0,2 0 0,1 5 0,1 1 0,-1-2 258,0-5 1,0-1 0,0 2 0,0 5-259,-1-25 0,2 2 497,7 11 1,3-4-1,-1 5-497,-2-12 0,3 6 1100,9 10 0,1 7-1100,1-18 4267,-10 34-4267,-4 17 2961,-8 21-2961,-4 5 2975,-36 11-2975,-53 4 0,15 10 0,-8 10-1165,14 4 0,-2 8 0,-3 3 1165,8-4 0,-1 4 0,-2 2 0,1 3 0,-5 7 0,0 4 0,0 1 0,3-4 0,-9 4 0,4-4 0,-3 1-654,11-6 0,-4 1 1,3-1-1,7-5 654,-10 6 0,5-3-366,-19 8 1,5-3 365,34-20 0,6-4 0,-7 4 0,63-71 0,30-7 0,23-12 0,5-4-363,-18 15 0,2-2 0,4-2 0,3-3 0,4-2 363,0 1 0,5-3 0,3-2 0,3-2 0,1-1 0,1 1 0,-1 0-272,-7 7 1,2-1-1,0-1 1,1 0 0,0 1-1,0 0 1,-1 1 0,0 2 271,3-3 0,0 2 0,-2 1 0,1 1 0,0-2 0,1-1 0,2-2-282,-9 5 1,2-2-1,1-1 1,0-1-1,1-1 1,-1 0-1,-1 2 1,-1 1-1,-3 2 282,7-5 0,-2 3 0,-1 0 0,-2 1 0,0 1 0,-1 0 0,-1-2-339,7-6 1,-1-1 0,-1 1 0,-1-1 0,1 0 0,0 0 338,-7 6 0,3-2 0,0 0 0,0 0 0,-4 2 0,-4 3 0,-6 5 0,14-19 0,-9 6 0,4-1 258,1 4 1,6-2 0,-3 2 0,-8 3-259,9-19 0,-10 9 1190,-14 23 0,-5 5-1190,4-23 3720,-33 32-3720,-12 19 5564,-13 10-5564,-21 4 3256,5 0-3256,-2 0 429,20-5-429,8-1 0,5-24 0,20-20 0,21-1 0,19-11 0,5 1-1696,-11 13 0,2 1 0,5-1 0,7-3 1696,3-3 0,8-3 0,4-3 0,3-1 0,-1 1 0,-4 3-908,1-2 1,-2 3 0,-1 1-1,3-1 1,5-3 907,-9 8 0,5-2 0,2-1 0,2-1 0,0 0 0,-2 0 0,-3 0-434,-8 3 1,-1 0-1,-1 0 1,-1 0 0,0-1-1,1 1 1,2-2 433,-3 3 0,2 0 0,0-2 0,1 1 0,0-1 0,-2 2 0,-2 0 0,-3 3-339,5-5 1,-4 2 0,-2 1 0,-1 1 0,1-1 0,1 0 338,6-5 0,3-2 0,0 1 0,-1 0 0,-5 4 0,-5 4 240,15-12 0,-7 7 0,2 0-240,-9 8 0,4 0 0,-1 0 0,-6 3 661,2-4 0,-5 3 0,-7 5-661,28-18 3368,-18 5-3368,-43 35 5036,-6 0-5036,-2 11 0,47-23 0,-1 9 0,11-1 18,-3 0 0,8-1 0,3-2-18,-5 1 0,5-2 0,1 0 0,-1 0 0,0 0 0,1 0 0,0-1 0,-2 1 0,17-8 0,-1 1 0,1 0 0,-20 7 0,1 1 0,-2 1 0,-4 0-559,27-9 0,-2 3 559,-16 9 0,3 1 0,-6 1 0,6-4 0,-6 2 0,-12 10 0,-6 2 0,12-4 0,-37 11 0,-25 39 0,-13 24 0,-14 13-1562,-17-4 1,-13 5 0,-10 7 1561,15-18 0,-6 6 0,-3 3 0,-5 2 0,-2 0 0,-2-2-181,8-13 1,-3-1 0,-2 0 0,-3 1 0,0-1 0,-3 2 0,-1 1-1,0 2 181,1-1 0,-2 1 0,-3 3 0,-1 0 0,-1 1 0,0 1 0,1-2 0,0-1 0,2-2 0,3-2-236,-4 1 0,3-2 0,2-2 0,0-1 0,1 0 0,-2 1 0,-2 1 0,-3 2 236,8-6 0,-2 1 0,-2 1 0,-1 2 0,-1 0 0,0 0 0,-1 0 0,2-1 0,1-1 0,2-1 0,3-2-254,-9 7 0,3-1 1,1-2-1,1 0 1,1-2-1,1 0 1,-1 0-1,0-1 254,-6 6 0,0-2 0,0-1 0,0 0 0,0 0 0,1 0 0,-1 0 0,-3 4 0,-1 1 0,-1 1 0,1-1 0,3-2 0,3-4 0,6-4 0,-7 5 0,6-7 0,3-1 0,-4 2 136,5-4 1,-4 1 0,0 0-1,1 0 1,5-4-137,-18 17 0,5-4 0,6-4 980,-5 5 1,8-7-981,17-16 0,8-4 3339,-1 10-3339,21-24 4993,12 5-4993,2-13 4245,5 13-4245,0-13 1163,0 13-1163,0-5 0,6 8 0,8-1 0,2 1 0,11-7 0,-12-3 0,3-7 0,-12-1 0,4 0 0,-9-1 0,3 0 0,-4 0 0,0-1 0,0 9 0,0 2 0,0 21 0,0 2 0,0 12 0,0 14 0,0-11 0,0-8 0,0 2 0,0 25-415,0-15 1,0 1 414,0 30 0,-1-7 0,2 1 0,4-37 0,5 3 0,14 27 0,11 13 0,2-4-1492,-6-18 0,3-4 1,5 4 1491,4 0 0,6 3 0,2 2 0,-2 0-923,-4 2 0,-1 1 0,0-1 0,3-3 923,4-4 0,2-2 0,2-1 0,-2 1-652,-3 5 0,-2 1 0,2 0 0,4-4 652,6-3 0,5-3 0,1 0 0,-2 0-628,-3 4 1,-1 1 0,0-1-1,4-3 628,3-7 0,2-4 0,2 0 0,0 2 0,-8-4 0,0 3 0,1 0 0,1-1 0,0-4 0,10 4 0,-1-4 0,3-1 0,1 0 0,-8-6 0,3 0 0,1 1 0,0-2 0,-1-2 0,15 8 0,0-2 0,0-2 0,3-1 0,-14-9 0,0 0 0,1-1 0,4-1 0,5-1-122,-9-5 0,4-1 0,4-1 0,1 0 1,1 0-1,-1-2 0,-1 1 122,8 2 0,0-1 0,-2 0 0,2-1 0,3-1 0,4-1-81,-9-5 1,6 0 0,2 0 0,2-2 0,-1-1 0,-1 0 0,-4-1 0,-4-2 80,1 1 0,-5-2 0,-3-1 0,0 0 0,3-2 0,5 0-60,-6-2 0,3 0 0,2-1 0,3-1 1,0-1-1,2 1 0,1-1 0,-1-1 60,-3 1 0,1-2 0,1 0 0,0 0 0,1 0 0,2-1 0,-1 1 0,2-1 0,1 1-27,-12 0 0,0 0 0,2 0 0,0 0 0,0 0 0,1 0 0,1 0 0,0 0 0,1 0 0,1 0 0,0 0 27,0 0 0,2 1 0,2-1 0,1 0 0,1 1 0,0-1 0,-1 0 0,-1 0 0,-1 0 0,-3 0 0,-2-1 0,-3 0 0,15 0 0,-3-1 0,-4 0 0,-2-1 0,-1 0 0,1 0 0,0 0 0,4 0 0,-6 1 0,2-1 0,1 1 0,1-1 0,-1 0 0,0 0 0,-1-1 0,-1-2 0,-2 0 0,1-2 0,-3-2 0,-1-1 0,-1 0 0,0-1 0,1 0 0,2 1 0,2 1 0,-1 2 0,1 0 0,2 1 0,0 1 0,2-1 0,-1 0 0,1 0 0,0-2 0,0 0 0,-8-1 0,1-2 0,1 0 0,-1-1 0,1 0 0,0 0 0,-1 0 0,0 1 0,-2 1 0,0 1 0,3 1 0,-2 1 0,0 1 0,0 1 0,-1 0 0,-1-1 0,1 0 0,-1 0 0,1-2 0,10-3 0,1-1 0,-1-1 0,0-1 0,0 0 0,-1 0 0,-1 1 0,-1 1 0,5 0 0,0 1 0,-1 1 0,-1-1 0,-1 0 0,0 0 0,-1-1 0,-4-1 0,-1-1 0,-1-1 0,0 0 0,-1 0 0,0 1 0,-1 1 0,11 0 0,-1 1 0,-1 1 0,-1 0 0,-1-2 0,-1-1 0,-9-1 0,-1-3 0,-1 0 0,-1 0 0,0 0 0,-1 1 0,11 0 0,-1 0 0,-1 1 0,-1-1 0,1-3 0,-2-3 0,1-2 0,-1-1 0,-1-2 0,-2 1 0,-8 0 0,-2 0 0,-1-2 0,1 1 0,0 0 0,5-1 0,2 0 0,-1 0 0,-1-1 0,-2 0 113,9-7 0,-3-2 1,-1 0-1,0-1-113,3-3 0,0-1 0,-1 0 0,-4-1 0,-9 4 0,-3 0 0,0-1 0,1-1 0,8-5 0,3-3 0,-1 1 0,-4 1 0,6-6 0,-4 1 0,-1 2 339,-5 4 0,-2 2 0,1 1-339,1 1 0,0 1 0,-1-3 0,5-7 0,0-4 0,-3 5 0,-14 15 0,-2 3 0,3-4 415,2-4 1,4-4 0,-3 0 0,-9 6-416,-8 1 0,-1 2 1215,32-14 1,2-2-1216,-20 9 0,-2 1 1282,2 6 0,-2-1-1282,-5-6 0,-3 0 1229,-9 14 0,-3 0-1229,-3-8 0,0-1 0,31-30 503,-29 22 1,-2-2-504,-3 1 0,-1-2 0,9-19 0,-2-5 0,-7-4 0,-3-5-573,-2 9 1,1-5-1,0-2 573,2-7 0,1-2 0,-1-1 0,-9 18 0,0-1 0,-1 0 0,1-2-688,3-5 1,2-2 0,-1 0 0,-1 1 687,-2 5 0,-2 2 0,0-1 0,-2-1 0,0-4 0,-1-1 0,-2 0 0,1-1 0,0 1 0,-1-1 0,0 1 0,-1 1 0,-2 4 0,-2 1 0,0 1 0,0-1-548,1 1 1,0 0 0,-1 0 0,-1 0 547,0-25 0,-1 2 0,-1 5-379,2-4 0,-1 1 379,-6 13 0,-2-3 0,1 6 457,0-1 0,0 3-457,0-13 0,0 2 1225,0 23 1,0 4-1226,0 8 0,0 3 3073,-8-20-3073,-24-3 0,-22 24 0,-10 8 609,5 23 1,-7 5-610,6 8 0,-4 3 0,-23-4 0,-5 2 0,5 5 0,-2 2-148,22 1 0,-2 1 1,2 7 147,2 10 0,2 8 0,-2 3-958,-11 7 0,-2 5 1,5 10 957,18 1 0,3 8 0,2 3 0,0 1-910,-5 2 0,0 2 1,1 2-1,2 3 910,1 10 0,3 5 0,2 0 0,2-5 0,-3-1 0,3-4 0,2 2-176,8-10 1,1 3 0,2-2 0,4-8 175,-3 8 0,3-4 464,-11 21 0,2-4-464,16-35 0,3-6 2612,-15 31-2612,23-45 4790,3-25-4790,6-81 0,12 14 0,6-10-541,-5-1 0,0-8 1,1-4 540,0 4 0,0-5 0,1-2 0,1-1-1049,3-6 0,2 0 0,-1-3 0,-2-3 1049,-6 6 0,-2-4 0,-1-2 0,0 2 0,2 6 0,3-3 0,2 6 0,-1 0 0,1-3-551,-4 9 1,1-5-1,0 1 1,-1 2 0,-1 6 550,3-19 0,-1 7 0,1 0-397,4-4 1,2 1-1,-4 4 397,-7 16 0,-3 2 0,-1 7 969,3-6 0,-3 8-969,-5-17 3985,0 32-3985,-3 34 4373,-22 9-4373,-25 5 2978,-8 0-2978,-17 30 360,19-6-360,7 15 0,9-14 0,19-13 0,2 0 0,13-10 0,1-40 0,5-25 0,0-13 0,0-12-1063,0 19 1,-1-9 0,1-1 0,1 1 1062,3-15 0,1 2 0,1-5 0,-1 8 0,1-4 0,0 0 0,-1 6 0,2 1 0,-1 5 0,1-1-683,0-10 1,0-2 0,-3 7 682,-3-6 0,-2 7-335,1 7 1,0 5 334,0-24 0,0 21 0,-37 48 0,-31 15 0,-4 9 0,-12 8-117,14 11 1,-2 9 0,-4 4 116,4 0 0,-3 3 0,-2 5 0,1 7-618,7 2 0,-1 7 0,0 4 0,0 2 0,0 3 618,4-3 0,0 2 0,0 3 0,0 2 0,0 0 0,2 1-501,0 3 0,1 0 0,0 2 1,1 0-1,1 1 0,-1 1 501,-2 1 0,-2 3 0,1 0 0,2 0 0,2-2 0,5-4-477,-6 13 0,5-3 0,3-2 0,-2 0 477,6-12 0,-1 1 0,0-1 0,4-3 0,4-3 147,0 8 0,5-4 1,-1-1-148,-6 3 0,-1-1 0,4-3 1227,-1 12 0,8-7-1227,-2 24 3992,27-42-3992,10-20 4455,4-24-4455,16-41 0,5-26 0,-2-13 0,2-11-533,-5 17 1,3-6-1,0-5 1,-1-1 532,0-11 0,0-3 0,-2-2 0,-1 1 0,-1-1 0,-1-1 0,-1 1 0,-2 2 0,-1 12 0,-1 1 0,-1 1 0,-2 1-512,-2-2 0,-2 1 1,-1 1-1,-1 5 512,-2-1 0,-2 4 0,1 1-469,0-2 1,1 1 0,-2 2 468,1-22 0,-12 6 0,-28 7 0,-13 9 0,12 21 0,-10 8 0,-11 8 0,-12 5 0,1 8 0,-19 9 0,-3 9-794,10-2 1,-4 1-1,-2 7 794,17 3 0,-1 4 0,-1 3 0,-2 5-92,-10 7 1,-1 5 0,-1 4 0,1 4 91,14-5 0,0 4 0,0 2 0,1 3 0,1 3 0,-6 7 0,-1 5 0,2 3 0,2-2 0,6-3 0,4-6 0,6-2 0,1 0 0,-2 2-88,0 0 1,-2 4 0,-1 0 0,4-2 0,6-4 87,0 2 0,6-3 0,-2 0 72,-11 11 0,-2 2 0,5-5-72,0-2 0,8-6 2217,-4 9-2217,14-33 4385,19-16-4385,7-26 0,9-64 0,5 10 0,0-5 1083,0 8 1,0-3-1084,0 1 0,0-5 0,0 3-348,1-12 0,-2 0 348,-2 16 0,-1-2 0,-2 0 0,-2 1 0,-2 0 0,-2 6 0,-5-7 0,-6 3-488,-3 7 0,-5-2 0,-3 7 488,-10 6 0,-4 4 0,-14-13 0,-8 8 0,-15 26 0,-6 13-1212,0 4 1,-3 5 1211,18 2 0,-3 1 0,-1 1 0,3-4 0,0 1 0,0 7 0,-5 11 0,1 7 0,-1 3 0,-4-1 0,1 2 0,5 4 0,16 0 0,5 4 0,-1 1 10,-5 5 1,0 2-1,5-5-10,1-4 0,5-1 508,0 11 1,1 1-509,3-8 0,5-3 1326,4 7-1326,-2-4 2896,35-26-2896,-5-22 0,13-69 0,0 12 0,0-8-31,0-15 0,0-3 31,0 2 0,0 1 0,0 3 0,0 3 0,2 9 0,-4 0 0,-8 9 0,-5-4 0,-5 6 0,-10-6 0,-9 7 0,-25-6 0,-11 13 0,-1 32 0,-5 12 0,15 5 0,-3 2 0,0 7-969,0 8 1,-1 6 0,-2 6 968,2 4 0,-4 5 0,0 6 0,0 5-957,10 1 0,1 6 0,-1 4 0,0 1 0,-1 2 957,3-2 0,-1 1 0,-1 2 0,0 1 0,0 3 0,1 0-534,-6 9 1,1 2-1,-1 2 1,1 1 0,0 0-1,2-3 534,3-5 0,1 1 0,0-2 0,1 0 0,2-1 0,2-1 0,-2 3 0,3-1 0,2-2 0,0 0 0,-1-1-204,-10 10 0,-2 0 1,3-3-1,6-4 204,4-1 0,5-4 0,-1-3 327,-6-2 1,-1-3 0,4-2-328,-1 16 0,6-10 3284,-15-9-3284,32-15 4910,10-24-4910,7-7 0,9-81 0,4 31 0,2-5 441,-1-8 1,0-8 0,0-2-442,0-4 0,1-3 0,-2-2 0,-3-9 0,-3-2 0,1 2 0,2 14 0,0 3 0,-4-2 0,-5-10 0,-5-2 0,0 6 0,-3-2 0,-3 4-70,-10-7 0,-3 2 70,4 12 0,-4 8-471,-1 22 1,-7 7 470,-14-1 0,-6 7 0,8 15 0,-3 5 0,-14-1 0,-4 7-1117,-9 18 1,-3 15 1116,22 3 0,-1 7 0,-2 5-522,7-4 0,-2 3 0,-1 3 1,-1 3 521,6-3 0,-1 4 0,-1 1 0,0 1 0,0-1 0,-2 0 0,0 1 0,-1 0 0,1-1 0,0 0 0,-14 8 0,-1 0 0,1-1 0,2-4 0,9-7 0,2-2 0,0-2 0,0 0-328,3-2 0,-1 0 1,2-2-1,2-4 328,-3-1 0,2-5 0,0 1-209,-10 5 1,-1-1 0,2-3 208,-18 1 0,-1-7 0,23-8 0,-2-3 0,2-3 0,-15-2 0,1-3 348,-9 6 0,3-11-348,23-29 0,3-13 0,-13-8 0,2-10 268,28 5 0,3-6 1,-4-5-269,-4 0 0,-4-4 0,-2-3 0,2 1-324,1-1 0,2-1 0,-2-1 1,-4 0 323,4 8 0,-4-2 0,-1 1 0,-1-1 0,1 1 0,0 0 0,0-1 0,0 0 0,0 3 0,3 6 0,-16-12 0,3 8 0,-3-2-210,7 7 1,-3-2-1,0 2 1,3 9 209,3 10 0,2 7 0,-3 0 0,-18-12 0,-4-1 0,-3 6 0,15 16 0,-3 3 0,-1 4 0,3 1 0,-12 0 0,2 3 0,-2 1-274,-13 0 1,-2 1-1,3 10 274,12 14 0,3 9 0,1 3 0,-3 1 0,0 4 0,-2 7-137,10 6 1,-2 7 0,0 3-1,2 0 137,2 0 0,0 2 0,2 0 0,2-1 0,7-7 0,2 0 0,1-1 0,0 0 517,-21 15 0,0-1 0,9-5-517,12-1 0,3-5 834,-19 4 1,3-4-835,30-14 0,3-3 2101,-38 12-2101,43-23 4785,4-14-4785,19-4 2669,-8-5-2669,3-24 0,-25-62 0,19 16 0,-1-8-1209,-1 11 1,-2-3 0,-3-4 1208,3 3 0,-2-3 0,-1-2 0,-3 0-1271,-5-5 0,-3 0 0,-3-1 0,-1-2 1271,3 7 0,0-2 0,-3 0 0,-1-1 0,-4 2 0,-6-2 0,-3 0 0,-2 1 0,-2 1 0,-1 2-721,2 0 0,-1 2 1,-2 1-1,-2 1 1,-5 3 720,6 9 0,-5 2 0,-1 1 0,-2 3 0,-1 0 0,2 3-482,-11-4 0,0 2 0,0 2 0,-1 3 0,-1 1 482,-1 1 0,0 2 0,-1 2 0,-1 3 0,-1 3 0,2 3 0,-3 4 0,1 2 0,-1 2 0,2 4 0,4 3 0,1 4 0,0 2 0,-1 1 0,0 0 94,-5 1 1,0 0-1,-1 2 1,0 1-1,-1 2-94,-2 2 0,-2 2 0,1 2 0,1 0 0,4 1 0,-3 0 0,3 1 0,2 1 0,0 2 291,-2 3 1,-1 3 0,3 1-1,9 2-291,-21 6 0,9 7 0,4 14 0,7 1 1487,22-17 1,5-1-1488,-28 31 0,35-33 0,21-7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0T09:09:48.726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19558.45313"/>
      <inkml:brushProperty name="anchorY" value="-107657.84375"/>
      <inkml:brushProperty name="scaleFactor" value="0.5"/>
    </inkml:brush>
  </inkml:definitions>
  <inkml:trace contextRef="#ctx0" brushRef="#br0">2704 15788 24575,'30'71'0,"0"-1"0,0 1 0,6 5 0,3 1 0,5 7-1967,-2-10 1,3 5 0,4 3 0,1 1 0,-1-2 1668,-1-1 0,1-1 0,0 0 0,1 0 0,2 1-62,-2-8 1,3 2 0,0-1 0,1 1 0,0 0 0,-3-1 359,-3-2 0,-1-1 0,-1 0 0,0 0 0,1 0 0,2 0-147,5 4 1,1 0-1,2 0 1,0 0 0,-1-2-1,-1 0 147,5 7 0,-2-1 0,0 0 0,1-3 0,3-3-406,2-4 0,3-3 1,1-2-1,1 0 0,0 0 406,-2 1 0,0 0 0,1 0 0,1-2 0,2-4 26,3-3 0,3-4 0,0-1 0,1-2 0,-1 0-26,-3-2 0,-2-1 0,1 0 0,2-3 0,1-1 0,6-1 0,2-2 0,2-1 0,0-4 0,0-2 0,-4-5 0,0-3 0,1-2 0,0-2 0,2 0 0,4 1 0,2-1 0,1-1 0,-1-2 0,-1-4 0,-5-3 0,-2-3 0,0-2 0,0-1 0,1 1 31,4 0 1,2 1 0,-1-1 0,0 0 0,-3-1-32,11-1 0,-2-1 0,-1-1 0,2-3 109,-15-2 0,3-2 0,0-1 0,-3-1 0,-5 1-109,16-1 0,-7 0 0,3-6 256,-9-3 1,2-5 0,-1-3-1,-9 2-256,16-13 0,-5-1 680,-13 7 1,4-1 0,-7 1-681,4-3 0,-8 1 3529,18-20-3529,-24 24 3806,-36 10-3806,-1 11 3058,-9 3-3058,-4 1 2089,2-1-2089,6-7 0,17-10 0,44-22 0,-17 5 0,12-6-1647,-6 9 0,8-3 0,7-2 0,0 0 1647,-4 3 0,2-2 0,2 0 0,4-2 0,3-1-658,-9 4 1,3 0 0,3-2-1,2-1 1,1-1 0,0 1-1,1-1 658,-4 1 0,2-1 0,1 0 0,1-1 0,-1 0 0,0 1 0,-2 1 0,-2 1-440,0 1 0,-3 1 1,-2 2-1,0 0 1,1-2-1,3 0 1,3-3 439,-2 0 0,4-2 0,2-3 0,2 0 0,1 0 0,0-1 0,-1 2 0,-1 1 0,-3 3-258,0 2 1,-2 2 0,-2 1 0,0 1 0,1 0-1,0 1 1,2-2 0,2-2 257,-8 4 0,3-2 0,0 0 0,2-1 0,0 0 0,1 0 0,0 0 0,-1 0 0,0 2 0,0 0-7,7-3 1,1 0-1,0 1 1,0 0-1,0 0 1,-2 2-1,-1 1 1,-3 1-1,-4 3 7,14-5 0,-5 3 0,-2 2 0,-2 1 0,1 0 0,3-1 0,-7 2 0,4-1 0,1 0 0,0 0 0,-3 1 0,-4 3 0,-6 3 0,11-1 0,-7 4 0,-2 1 0,4-1 151,-1-1 1,4-2-1,0 0 1,-2 2-1,-9 1-151,7 1 0,-8 2 0,-2 0 1040,27-8 1,-10 4-1041,4 7 3435,-34 4-3435,-26 10 5135,-13 0-5135,-9 0 4064,1 0-4064,-1 0 912,21 0-912,37 0 0,-3 0 0,14 0-1364,-7 1 0,10 0 1,4-1-1,-2-2 1364,-3 0 0,-1-3 0,2 0 0,6-1-830,-7 0 1,5-2-1,3 0 1,2-1-1,-2 0 1,-2 0 829,7 0 0,-2-1 0,-1 0 0,2-1 0,3 0-555,-2 0 0,2-2 1,3 0-1,0 0 0,0 1 1,-2 1 554,-5 2 0,0 0 0,0 0 0,-2 2 0,-1-1 0,-1 1 0,4 1 0,-2 0 0,-2 1 0,0 0 0,0-2-335,-1 0 1,1-2 0,-2 0 0,-2 1 0,-5 2 334,19 3 0,-7 3 0,0-2 275,3-4 1,1-1 0,-5 2-276,-16 4 0,-3 1 0,-5 1 1390,5-1 0,-9 0-1390,19 0 4288,-26 0-4288,-26 0 4283,0 0-4283,25 0 0,24 0 0,-16 0 0,8 0-195,-4 0 0,5 0 0,2 0 195,6 0 0,2 1 0,5-2-1174,1-2 1,5 0-1,3-3 1,0-2 1173,-14-3 0,0-1 0,2-2 0,1-2 0,2 1-660,-6 0 0,3 0 1,0-1-1,2-1 1,-1-1-1,1-3 660,4-3 0,2-4 0,0-1 0,-1 0 0,-3-1 0,-3 3 0,-4 1 0,-5 1 0,0 0 0,-1 0 0,2-1-448,10-4 1,3-1 0,-1-1 0,-3 1 0,-6 2 447,10-7 0,-8 1 0,3 2 33,-9 7 1,2 2-1,0 1 1,-4-1-34,2-4 0,-3 0 0,-4 4 1113,14 0 0,-9 3-1113,6-10 4018,-24 19-4018,-34 6 4717,-2 6-4717,-2 0 0,70-27 0,-25-5 0,10-12 0,6-7-584,-16 10 1,5-5 0,3-3 0,4-4-1,1-2 1,1-2 583,-13 7 0,2-2 0,1-1 0,1-3 0,2-1 0,0-2 0,2-1 0,1-2 0,2-1-350,-6 4 1,0 0 0,2-2 0,1-1 0,1-1 0,1-1 0,1-2 0,1-1-1,1-2 1,2-2 0,1-2 0,2-1 349,-18 14 0,3-2 0,2-1 0,0-3 0,3-1 0,0-1 0,1-2 0,1-1 0,0 0 0,1 0 0,-1-1 0,1-1 0,-1 2 0,0-1 0,-1 1 0,-1 1 0,-1 1 0,-2 1 0,-1 1 0,-2 2-203,8-7 1,-3 1 0,-1 2 0,-2 2-1,-1 0 1,-1 0 0,-1 1 0,1 0-1,0 0 1,0-1 0,1-2 0,2-1 0,1-1-1,2-3 1,2-2 202,-12 12 0,2-2 0,2-2 0,1-1 0,2-1 0,0-2 0,1-1 0,1 0 0,1-2 0,0 1 0,0-2 0,0 1 0,0 0 0,-1 0 0,0 1 0,0 0 0,-2 0 0,0 2 0,-2 1 0,-1 1 0,-2 1 0,-1 2 0,-2 2-136,11-12 1,-2 1 0,-1 1 0,-2 2-1,-1 1 1,-1 1 0,-1 0 0,-1 2 0,0-1-1,-1 1 1,0 0 0,0 0 0,-1 0-1,1-1 1,0-1 135,2-1 0,-1-1 0,-1 1 0,0-1 0,-1 1 0,0 0 0,0 0 0,0 0 0,0 0 0,0 0 0,0 0 0,1 0 0,0 0 0,1 0 0,3-3 0,3-1 0,1-2 0,2 0 0,0-1 0,0 1 0,-1 0 0,0 1 0,-2 2 0,-3 1 0,-2 3 0,-4 2 0,-3 4 0,-6 3 0,17-22 0,-11 8 0,-4 4 0,-2 1 0,2-2 0,6-6 0,-3 8 0,5-4 0,2-3 0,3-2 0,-1 0 0,-1 1 0,-3 4 0,-5 4 0,-6 5 0,13-22 0,-10 9 0,-2 3 0,2-3 92,-2 7 1,3-1 0,-1-1-1,-2 1 1,-6 1-93,-3-5 0,-4 0 0,-4 1 0,-4 3 453,0-5 0,-5 3 0,-9-1-453,-5 3 0,-7 0 0,-17 2 0,-17 8 0,-15 1 0,-9 2 0,-3 5 91,-7 2 0,-7 5 0,-4 2 1,-1-1-92,7 4 0,0 0 0,-3 1 0,-2-1 0,-5 0 0,8 7 0,-4 0 0,-3 0 0,-1 0 0,-1 1 0,0 0 0,1 0 0,-9-3 0,1 1 0,0 0 0,-2 0 0,-1 0 0,-3-2-80,12 4 0,-2 0 0,-1-1 1,-2-1-1,-1 0 0,0 1 1,-1 0-1,1 2 80,-3 0 0,-1 0 0,-1 1 0,0 0 0,0 1 0,1 0 0,0 1 0,1 0-163,6 1 1,0 1 0,1 1 0,0-1 0,1 2 0,0-1 0,-1 1 0,1 1 162,-10-2 0,-2 0 0,1 0 0,0 1 0,2 2 0,3 0 0,4 1 19,-5-1 0,5 2 0,2 1 0,1 0 0,-1 0-19,-4 0 0,-1-1 0,1 1 0,3 1 0,6 1 0,-9-3 0,8 1 0,-9-2 0,7 0 0,-8-3 0,-3-2 0,1 2 0,7 1 0,6 4 0,5 3 0,1-1 0,-3-4 0,-16-8 0,-4-4 0,1-1 0,5 4 281,-2 1 1,4 3-1,1-1-281,-2-5 0,0-1 0,-2 1 0,16 10 0,-1 2 0,0 0 0,-2-2 111,-3-3 1,-2-2 0,0 1 0,-1 4-112,-1 6 0,0 3 0,-2 2 0,0-2 0,-2-3 0,-2-2 0,0 2 0,-2 2 0,13 6 0,-2 1 0,-1 2 0,-1 1 0,2 0 0,1 1 0,2 1 0,-1 1 0,-2 0 0,-1 1 0,-12-2 0,-1 0 0,-2 1 0,-4 0 0,-3 1 0,11 2 0,-5-1 0,-4 1 0,0 1 0,1 0 0,3 2 0,5 0-90,-7 2 1,6 1-1,2 2 1,-3 1 0,-7 2 89,16-1 0,-6 0 0,-4 2 0,-1 1 0,-1 1 0,2 1 0,3 2 0,5 1-141,-5 5 0,6 1 0,3 3 1,-1 1-1,-4 2 0,-7 2 141,12-3 0,-5 1 0,-4 3 0,-3 1 0,-2 1 0,-1 0 0,0 1 0,2-1 0,1-1 0,4-1-39,0 0 1,3-2-1,1 1 1,1-1 0,0 0-1,0 0 1,-2 1 0,-2 1-1,-2 1 39,10-4 0,-4 2 0,-1 0 0,-2 1 0,-1 1 0,0-1 0,0 1 0,1-1 0,3 0 0,1-2 0,5-1 0,2-1 0,-18 7 0,6-3 0,4-1 0,2 0 0,0-1 0,-3 0 0,-3 1 0,10-3 0,-3 0 0,-1 0 0,0 1 0,-2-1 0,1 0 0,1 1 0,0-2 0,3 1 0,-3 0 0,1 0 0,2 0 0,0-1 0,1 1 0,-1-1 0,-2 1 0,-1-1 0,-6 3 0,0-2 0,0 0 0,-2 1 0,-1 0 0,-2 1 0,-2 1 0,-3 1 0,17-4 0,-4 2 0,-2 0 0,-3 2 0,-1 0 0,-1 1 0,1-1 0,1 0 0,1 0 0,4-2 0,2-1 0,5-2 0,-19 5 0,6-2 0,5-2 0,1-1 0,-1 1 0,-3 2 0,-5 3 0,15-5 0,-4 1 0,-3 3 0,-2 0 0,-2 1 0,0 1 0,2-1 0,1 0 0,3-1 0,5-2 0,4-1 0,-21 9 0,7-3 0,4-1 0,2-1 0,0 2 0,-3 2 0,7-3 0,0 2 0,0 1 0,-1 0 0,1 0 0,-1 1 0,1-1 0,-1 0 0,-1 0 0,-2 1 0,2 0 0,3-1 0,4-1 0,6-1 0,-10 6 0,9-2 0,2 0 0,-4 2 112,-1 0 0,-4 2 0,0 0 0,3 0 0,8-4-112,-3 4 0,8-4 0,-3 4 271,2 0 0,-4 4 0,0 1 0,3-4-271,-6 3 0,3-3 0,2 3 559,3 7 1,2 2 0,4-3-560,-11 6 0,5 0 1341,1 12 0,3 1-1341,12-19 0,5 1 0,7 6 0,3 6 0,5-2 0,0 5 0,3-4 0,1 1 0,3-1 0,-2 30 0,4-4 3129,8-3-3129,10-27 2819,0 6-2819,0-35 2516,5 0-2516,9-12 1827,6-7-1827,21 3 88,-10-1-88,2-5 0,-15-4 0,-7-6 0,-39 0 0,-20 6 0,-13 3-1583,-5-2 0,-7-1 0,-6 2 1583,0 1 0,-4 1 0,-6 1 0,-6-1-745,14-3 1,-6 0-1,-4-1 1,-4 1 0,-1 0-1,1 1 1,0 1 744,-1 1 0,1 1 0,0 1 0,-2 0 0,-2 0 0,-2 0 0,-5 0-317,21-2 0,-3-1 0,-2 0 1,-2 0-1,-1 0 0,-2 0 0,0 0 1,0 1-1,0-1 0,0 1 0,1 1 317,-1 0 0,0 0 0,0 1 0,0 0 0,0 0 0,-1 0 0,0 0 0,0 1 0,0 0 0,-1 0 0,-1 0-195,4 0 1,1 1 0,-2 0 0,1 0 0,-1 1 0,0-1 0,-1 1-1,0 0 1,0-1 0,-1 0 0,-1 0 0,0-1 194,8-1 0,-1 0 0,-1-1 0,0 0 0,0 0 0,-1 0 0,-1 0 0,1-1 0,-1 1 0,1 0 0,-1 0 0,1 0 0,0 1 0,0-1-44,1 1 1,0 1-1,1-1 1,-1 0-1,1 1 1,-1 0-1,1-1 1,-1 1-1,0 0 1,0 0 0,0 0-1,-1 0 1,0 0-1,0 0 44,-5 0 0,-1 1 0,-2-1 0,0 2 0,-1-1 0,0 0 0,0 0 0,1 0 0,1-1 0,1 1 0,1-1 0,2 0 0,2-1 0,2-1 0,-11 2 0,3-1 0,2-1 0,3 0 0,1-1 0,0 1 0,0-1 0,-1 2 0,-1-1 0,-2 2 0,8 0 0,-3 0 0,-1 1 0,-1 0 0,-1 1 0,0 0 0,1 0 0,2-1 0,2 0 0,2 0 0,4-1 0,3-1 0,-18 1 0,6 0 0,3-1 0,3 0 0,1-1 0,0 1 0,-3 0 0,1 0 0,0-1 0,-1 1 0,1 0 0,0 0 0,1 1 0,2 0 31,-11 2 0,0 2 0,0 0 0,3-1 0,5 0 0,7-3-31,-20 2 0,11-2 0,-4 1 268,11 0 1,-4 2-1,2-1 1,7-1-269,7-3 0,7-1 0,3-1 1308,-13 0 0,11-1-1308,5 2 3949,27-10-3949,18-4 0,9-54 0,2 0 0,6-8 1183,15-24 1,9-9-1184,-5 15 0,3-6 0,5 2 0,9 1 0,6 2 0,-1 2 0,-5 9 0,0 2 0,0 0 0,-1 1 0,0 0 0,1 3 375,13-17 0,0 3-375,-8 1 0,1 2 0,8 2 0,-3 4-303,-18 16 0,-1 5 303,4 8 0,-1 3-211,9-30 211,20 6 0,-20-6 550,1 18 0,-1 1 1,-10-4-1,20-10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0T09:09:53.25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19777.13281"/>
      <inkml:brushProperty name="anchorY" value="-113449"/>
      <inkml:brushProperty name="scaleFactor" value="0.5"/>
    </inkml:brush>
  </inkml:definitions>
  <inkml:trace contextRef="#ctx0" brushRef="#br0">400 13853 24575,'47'0'0,"27"0"0,-11-2 0,7 4-2916,6 9 1,5 4 2915,-5-3 0,4 0 0,-3 4 0,-13 7 0,-3 4 0,5-3 0,27-2 0,7-4 0,-6 2 0,-19 5 0,-4 1 0,0-4 0,-5-8 0,1-5 0,-1 2 458,30 11 0,1 2-458,-22-8 0,1 0 0,-5 0 0,7 3 0,2 2-488,0 0 1,8 2 0,-5-1 487,14 7 0,-4 1 0,-9-2 0,2 1 0,-12-7 0,3 0 0,-2 0 0,17 8 0,-2-1 0,-22-8 0,1-1 0,1 2 0,6 5 0,3 1 0,1-1-964,5-2 0,3-2 0,-1 3 964,2 6 0,1 4 0,3-1-373,-13-9 0,4-1 0,0 0 0,1 0 373,-1 0 0,0 0 0,1 0 0,3 1-594,-9-2 1,1 1 0,2 1 0,2-1 0,0 0 593,5-1 0,1-1 0,2 0 0,0 0 0,2 1-236,-13-1 0,-1 0 1,2 0-1,1 1 0,3 1 1,4 0 235,-10-4 0,5 1 0,4 1 0,1 0 0,1 0 0,0 0 0,-2 0 0,-4-1 0,-4 0-142,12 4 1,-7-1 0,-3-1 0,1 1-1,3 0 1,7 1 141,-7-4 0,5 2 0,5-1 0,2 1 0,2 0 0,-2 0 0,-2 0 0,-4-1 0,-7-1-66,10 3 0,-8-1 0,-3-1 1,0 1-1,1 0 0,6 1 66,-6-2 0,3 1 0,1 1 0,3-1 0,0 1 0,0 0 0,-1-1 0,-1 0 0,-4-2 0,-1-1 0,0 1 0,0-2 0,-1 1 0,1 0 0,1 1 0,0 0 0,4 1 0,0 2 0,1 0 0,1 0 0,-1 0 0,1-1 0,-1 0 0,0 0 0,0-2 0,0 0 0,0-1 0,-1 0 0,1-1 0,-1 1 0,0-1 0,0 1 0,-4 0 0,1 0 0,-1 0 0,0-1 0,-1 1 0,1 0 0,-1 0 0,0-1 0,12 4 0,0-1 0,-1 0 0,1 1 0,-1-1 0,-1 0 0,-1 1 0,-4-2 0,0 1 0,-2-1 0,0 0 0,1 1 0,-1-1 0,1 1 0,1 0 0,0 0 0,0 0 0,1 0 0,-1 0 0,-1-1 0,-1 0 0,10 1 0,-2-2 0,-1 1 0,0-1 0,0 0 0,1 0 0,0 0 0,1 1 0,-1 1 0,1-2 0,-1-1 0,-1-2 0,-5-3 0,-1-1 0,-1-2 0,0-1 0,0 1 0,-1 0 63,-2 0 1,0 0 0,0 0 0,-1 0 0,-3-1 0,-4-1-64,12 1 0,-6-2 0,0 0 0,6 0 0,-10-1 0,5 1 0,3-1 0,-1 0 0,-4 0 0,-6-2 0,24 1 0,-8-2 0,7 0 0,-14 0 0,7 1 0,3-1 0,-2 0 0,-5-2 0,-2-2 0,-4-1 0,-1-1 0,-2 1 0,21 0 0,-2 0 0,1 0 158,-18 0 0,2 0 0,0 0 0,-1 0-158,-6 0 0,-1 0 0,1 0 0,2 0 0,11 0 0,2 1 0,1-1 0,-3-1 0,-11-2 0,-3-1 0,0-1 0,1 0 0,5 1 0,1-1 0,0 0 0,-1-1 210,-6-2 0,-1-1 0,-1-1 1,0-1-211,1-1 0,-1-2 0,0 0 0,0 0 0,1 0 0,-1-1 0,2 0 0,0 1 0,6-1 0,1 0 0,1 1 0,-2-2 0,-5-2 0,0-1 0,-1 0 0,2 3 0,4 4 0,1 3 0,0-1 0,0-2 0,-1-4 0,-1-3 0,1-1 0,6 0 0,2 2 0,5 0 0,3-1 0,-1-1 0,-5 0 0,3-4 0,-4-2 0,0 0 0,5-2 31,-16 4 0,5-1 0,1-1 0,0-1 0,-3 0 0,-7 0-31,6-6 0,-7 1 0,-1-2 0,3-3 0,-3 2 0,3-3 0,1-1 0,-1-1 0,-3 1 0,9-5 0,-3 0 0,0-2 0,3-4-105,-2-1 0,3-3 0,1-3 1,-1-1-1,-3 1 105,-8 5 0,-2 1 0,-2-1 0,1-3 0,1-3-116,0-3 0,0-4 0,2-3 1,-1-1-1,-1 0 0,-3 0 116,-6 6 0,-1 0 0,-1 0 0,-2-1 0,0-2 0,0-2-100,-5 3 1,0-3 0,-1-1 0,-1 0 0,0-2 0,-1 1 0,-1 0 99,6-7 0,0-1 0,-1 1 0,-2-1 0,0-1 0,-2-2-22,-1-5 1,-1-1-1,-1-1 1,-1-1 0,-1 0-1,-1 0 22,-1 2 0,0 0 0,-2 1 0,0-1 0,0-1 0,-2-1 0,0-2 0,0 0 0,-1-2 0,-1 0 0,-1 0 0,0-1 0,-6 12 0,0 0 0,-1-1 0,0 0 0,-1-1 0,0 2 0,0-1 0,3-9 0,-1 1 0,0 0 0,-1 0 0,0-1 0,-2-2 0,-3 8 0,0-3 0,-1 0 0,-1-1 0,-1 1 0,0 0 0,0 2 0,1-7 0,0 2 0,-1 0 0,-1 1 0,-1-1 0,-2 1 0,-1 1 0,-3-1 0,0 0 0,-1 1 0,0 1 0,0 0 0,2-11 0,1 0 0,-1 1 0,-1 1 0,0 3 0,-3 9 0,-1 0 0,0 3 0,-2 1 0,1 4 202,-1 0 0,-1 3 0,0 2 0,0-2-202,-1-3 0,0-1 0,0 0 0,-2 1 0,-2-20 0,-1 1 0,-1-1 0,2 3 0,-1-1 0,-1-2 0,-1 15 0,0-2 0,-2 0 0,-3 6 0,-5-2 0,-3 6 0,-5-1 0,-6-6 0,-5 0 0,-5-1 0,2 14 0,-3-1 0,-3 0 0,-1 1 122,0 1 1,-1 1 0,-2-1 0,-2 0-123,-7-8 0,-3-1 0,-1-1 0,-1 4 0,1 3 0,0 2 0,-3 1 0,-2 1 0,5 10 0,-3-1 0,-2 2 0,0 0 0,-1 2 44,-13-10 0,-1 2 1,-1 1-1,-4 0-44,9 7 0,-2-1 0,-1 1 0,-1 2 0,0 3 0,6 7 0,0 3 0,-1 2 0,0-1 0,0-2 0,-8-7 0,1-2 0,-2-1 0,-1 1 0,0 4-184,1 6 1,-1 3-1,-1 2 1,0 0-1,-1-2 184,-1-4 0,-1-1 0,0 0 0,-1 0 0,-2 2-71,10 7 1,-1 1-1,-1 1 1,0 0-1,-1 0 1,0-2 70,-3-3 0,-1-2 0,-1 1 0,0-2 0,0 1 0,-1 0-20,10 4 1,1 1 0,-1 1 0,0-1 0,-2-2-1,-2 0 1,-3-3 19,3 1 0,-3-1 0,-3-2 0,-1-1 0,-2-1 0,1-1 0,1 0 0,2-1 0,3 1 0,0-3 0,1-1 0,3 0 0,1-1 0,-1-1 0,0 1 0,-3-1 0,-2 0 0,6 5 0,-1 0 0,-1 1 0,-1-1 0,-2 0 0,0 0 0,-1-2 0,-1-1 0,0-1 0,-1-1 0,9 3 0,-1-2 0,-2-2 0,-1-1 0,0-2 0,-2 1 0,2-1 0,-1 0 0,2 2 0,2 1 0,1 2 0,3 2 0,3 2 0,-14-5 0,6 3 0,2 2 0,3 3 0,-1 0 0,-2-2 0,-3-1 0,-6-3 0,7 3 0,-5-3 0,-4-2 0,-3-1 0,-1-2 0,-2 1 0,1-1 0,0 2 0,4 2 0,2 2 0,5 3 0,5 4 0,-9-3 0,6 5 0,4 2 0,2 2 0,0 1 0,-3-1 0,-4-2 0,-6-2 0,-3-1 0,-2-1 0,-1 0 0,-2 1 0,1 1 0,0 1 0,1 3 0,4 2 0,1 3 0,0 0 0,0 2 0,-1 0 0,1 2 0,-1-1 0,-1 1 0,-1 0 0,0 1 0,-1-1 0,0 2 0,0 0 0,0 1 0,0 2 0,0 1 0,0 2 0,0 2 0,1 1 0,-1 1 0,0 1 0,0 1 0,0 0 0,0-1 0,2 2 0,-1-1 0,1 1 0,-1 1 0,1 0 0,0 1 0,0 0 0,1 0 0,-10 1 0,0 0 0,1 1 0,0 0 0,0 1 0,1 1 0,0 0 0,1 1 0,1 0 0,1 1 0,-1 1 0,1-1 0,0 1 0,1-1 0,2 0 0,1-1 0,1 1 0,0-1 0,-1 1 0,0 1 0,-1 0 0,-4 1 0,-1 0 0,-1 0 0,0 1 0,0 1 0,1 2 0,0 0 0,4 2 0,0 2 0,1 0 0,-1 1 0,1 1 0,-1 1 0,0 0 0,-5 1 0,-1 0 0,0 1 0,0 1 0,1 0 0,1 3 0,2 1 0,7 2 0,2 2 0,1 1 0,0 1 0,1 1 0,1 0 0,-2-1 0,1-1 0,0 0 0,0 0 0,0 1 0,0 0 0,1 0 0,1 1 0,-10 5 0,1 0 0,0 1 0,1 1 0,1-1 0,0 0 0,4-1 0,1 0 0,0-1 0,0 1 0,1 0 0,1-1 0,0 0 0,1 0 0,0-1 0,1 1 0,1-1 0,1 1 0,-7 3 0,1 1 0,2 0 0,0-1 0,0 1 0,2-1 0,0-1 0,1 1 0,0-1 0,1 1 0,2-1 0,1 0 0,0 0 0,1 0 0,0 1 110,-12 5 1,1 0 0,0 1-1,0 1-110,-1 2 0,-1 2 0,2 1 0,0 0 0,5-1 0,0 0 0,2 0 0,0 0 0,3 0 0,1-1 0,0 1 0,0 1 0,0 1 0,1 0 0,0 2 0,1-1 0,2 1 0,2-1 0,0 2 0,0 0 0,-1 3 0,0 2 0,0 1 0,-2 2 0,8-6 0,-1 3 0,-1 1 0,0 1 0,1 0 0,2 3 0,0 0 0,1 1 0,0 1 0,-3 3 0,2-4 0,-1 2 0,-1 2 0,-1 1 0,1 0 0,1 1 0,0 2 0,0 0 0,0 1 0,1 2 0,-1 0 0,1 2 0,5-6 0,0 3 0,0 0 0,1 1 0,-1 0 0,0 0 0,1-2 0,0-2 0,0-1 0,1 0 0,-1-1 0,1 1 0,1 0 0,2 0-74,-5 11 0,2 0 1,1 1-1,1-1 1,0 0-1,0-2 74,2-4 0,-1-1 0,1 0 0,0-1 0,1 0 0,0 0 0,-5 12 0,0 1 0,1-1 0,0-1 0,0-1 0,1-2 0,-1-3 0,0 1 0,0 0 0,2 1 24,0 3 0,1 1 0,1 1 1,1-2-1,0-2-24,-4 7 0,1-2 0,0-1 0,1 2 0,8-12 0,0 1 0,0 0 0,2 0 0,1-2 138,-1 7 0,2-3 0,1 0 1,0 1-139,-3 2 0,1 1 0,0 0 0,2 0 0,3-3 0,1 2 0,3-3 0,1-4 0,2 0 0,2-5 0,-2 2 459,-5 16 1,-2 2 0,4-8-460,1-5 0,3-2 700,4-5 1,1 5-1,2-4-700,-3 13 0,4-3 1867,4 0 0,3-2-1867,0-13 0,1-3 0,-3 35 3859,6-34-3859,8-22 633,0-25 0,0 1 1,0-10-1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0T09:10:01.590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121498.3125"/>
      <inkml:brushProperty name="anchorY" value="-125125.4375"/>
      <inkml:brushProperty name="scaleFactor" value="0.5"/>
    </inkml:brush>
  </inkml:definitions>
  <inkml:trace contextRef="#ctx0" brushRef="#br0">7215 4705 24575,'0'95'0,"0"-8"0,0 8 0,1-30 0,0 1 0,-3 5-1787,-6 2 0,-5 5 0,-1 1 0,1-4 1787,-1 9 0,0-3 0,-5 2-762,-4-10 0,-5 1 0,-1 2 1,2 2 761,1 10 0,1 4 0,0-1 0,-2-4 0,0-14 0,-1-2 0,0-2 0,2-2 143,-1 12 0,2-1 0,0-4-143,-1-6 0,0-2 0,4-5-488,7-3 1,2 0 487,-9 28 0,2 1 0,11-31 0,3 3 0,0 9 0,2 8 0,1 2 0,2 3 0,1 1 0,1-1 0,-1-9 0,0-1 0,0 2 0,-1 16 0,0 3 0,3-12 0,1-19 0,5-5 0,15 22 0,9 2 0,14 3 0,8-2 252,5-3 1,6-1-253,-12-17 0,2 1 0,0-1 0,-6-6 0,-1-2 0,2 2 0,3 5 0,2 1 0,3 1 0,-5-9 0,3 0 0,1 0 0,-1-1 282,9 13 0,-2-2 0,3 2-282,-6-8 0,3 2 0,0 0 0,0-3-604,14 7 1,-1-2 0,3 1 603,-13-9 0,3 1 0,1 1 0,-1-3 0,-2-2 0,-1-1 0,2-1 0,1-1-303,8 1 1,2-1-1,0-2 1,-3-1 302,9 7 0,-2-2 0,1-2 0,3-2 0,1-3 0,1-3 0,-3-7 0,2-3 0,-1 1 0,2 5 0,1 2 0,2-3 0,-19-12 0,2-2 0,0 0 0,2 1-386,4 3 1,1 0 0,1 1 0,2 0 385,6 2 0,0 0 0,3 0 0,7 0-154,-23-8 1,5 1-1,3 0 1,2-1 0,0 1-1,-3 0 1,-5 0 153,8 4 0,-5 0 0,-2 0 0,4-1 0,6 1-61,-12-6 1,5 0-1,4 0 1,2 0-1,1 0 1,-2-1 0,-3 1-1,-4 0 61,2 2 0,-5 0 0,-2 0 0,0 0 0,5 0 0,7 2-77,-10-3 1,6 0-1,5 1 1,2 1-1,3 0 1,0 0-1,0 0 1,-1 0-1,-2 0 1,-4 0 76,10 2 0,-4 1 0,0-1 0,-2 0 0,0 1 0,1-1 0,1 1 0,1-1-13,-5-1 1,2 1 0,1-1 0,1 1 0,-1-1 0,0 0 0,0 0-1,-2-1 1,-1-1 12,1 0 0,-1-1 0,-1 0 0,0-1 0,-1 0 0,-1-1 0,0 0 0,0 0 0,8 0 0,-1 0 0,-1-1 0,1-1 0,-1 1 0,1 0 0,1 0 0,-8-1 0,0 0 0,1 0 0,0 1 0,1-1 0,0 0 0,1-1 0,1 0 0,5 0 0,1-1 0,1 0 0,1-1 0,0 0 0,-1 0 0,0 0 0,-3 0 0,-6-1 0,-1 1 0,-1 0 0,0-1 0,-1 1 0,0-2 0,1 0 0,0-1 0,12-1 0,0-2 0,0 0 0,0-1 0,0-1 0,0 0 0,0 1 0,-1 0 0,0 1 0,1-1 0,-1 0 0,-1-1 0,0 0 0,0 0 49,-6-2 1,-2 0 0,0 0 0,0-1 0,1 0-1,2-1 1,3-1-50,-6-1 0,3 0 0,2-1 0,2 0 0,0-1 0,0-1 0,-2 0 0,-3 0 0,-3-1 0,3-1 0,-4-1 0,-2 0 0,-1-1 0,0-1 0,2-1 0,2-1 0,2-1 0,3-1 0,2 0 0,1-2 0,-1-1 0,-3-1 0,-4-1 0,-4-1 0,14-8 0,-5-3 0,-5-1 0,-1 0 0,0-2 0,-2 2 0,-1-2 0,-1 0 0,0-1 0,-1 1 26,1 1 1,0 1-1,-1-1 1,0 0-1,-3-4-26,-3-2 0,-1-3 0,-1-1 0,-2 0 0,0 2-11,10-4 1,0 2-1,-2-1 1,-2-7 10,-16 3 0,0-5 0,-2-2 0,-2-1 0,0 3 0,8-7 0,0 1 0,-4 0 0,-2-3 0,-5-4 0,-4-3 0,-1 0 0,-1-2 163,2 1 0,0-2 1,-3 0-1,-5 0-163,-9 3 0,-5 0 0,-2-1 0,0-2 0,3-8 0,0-2 0,-3-2 0,-3 2 0,-5 6 0,-4 0 0,-2 0 0,0-1 0,-1-4 0,-1-1 0,-1 0 0,-2 1 0,-2 7 0,-2 1 0,0 0 0,-2-3 0,1-11 0,-1-4 0,-2-1 0,-5 0 7,-5-2 1,-4 0-1,-4-2 1,0-1-8,2 9 0,0-1 0,-2-2 0,-3 0 0,-4 1-26,-1 12 1,-4 1 0,-2-1 0,-2 1 0,0-1 0,0 1 25,-1-2 0,0 0 0,0 0 0,-2 1 0,0 0 0,-2 1-59,-1 2 0,-2 1 0,-1 0 1,0 1-1,0 0 0,1 1 59,-4-11 0,1 0 0,0 1 0,-1 2 0,-2 3-74,0 7 1,-2 2-1,-1 2 1,0 1-1,1 0 74,-7-14 0,1 2 0,-1 1 0,-3 3 0,-4 3 0,-3 3 0,-1 2 0,0-1-7,3 1 1,1 0 0,-3 0 0,-7-1 6,8 11 0,-5-2 0,-4-1 0,-1 1 0,-1 2 0,3 2 0,-8-2 0,2 3 0,-1 1 0,-3 0 0,-5-4 0,16 11 0,-4-2 0,-3-2 0,-1 0 0,-2-1 0,0 1 0,1 1 0,3 3 0,-6-3 0,1 1 0,1 1 0,0 1 0,-1 0 0,1 2 0,-1 0 0,3 2 0,1 3 0,0 0 0,0 1 0,-3-1 0,-2-2 0,-5-4-21,14 7 1,-3-4 0,-3-2-1,-3-1 1,-1-1 0,0 0-1,-1 1 1,0 0 0,1 2 0,1 2-1,3 3 21,-6-1 0,2 3 0,2 3 0,1 1 0,-1 1 0,-1-1 0,-2 0 0,-3-1 0,-4-2 0,11 3 0,-3-1 0,-2-2 0,-3 0 0,-1-1 0,-1 0 0,-1 0 0,0 0 0,0 1 0,0 0 0,2 2 0,2 0 0,1 3 0,-4-2 0,0 2 0,1 0 0,1 1 0,0 0 0,1 2 0,0 0 0,2 1 0,0 1 0,1 1 0,1 1 0,-6-1 0,2 2 0,1 0 0,2 2 0,-1 1 0,1 0 0,-1 1 0,-1-1 0,-2 1 0,3 1 0,-1-1 0,0 1 0,-2 1 0,0-1 0,0 1 0,-1 1 0,0 0 0,0 1 0,-1 0 0,-4 1 0,-1 0 0,-1 1 0,1 0 0,-2 1 0,1 0 0,-1 1 0,0 1 0,0-1 0,0 2 0,7 1 0,-1 1 0,1 0 0,-2 1 0,1 1 0,0 0 0,0-1 0,0 1 0,1-1 0,0 0 0,1-1 0,-6-2 0,1 0 0,0-1 0,1-1 0,-1 1 0,2-1 0,-1 2 0,2 0 0,0 1 0,0 2 0,-4 1 0,0 1 0,0 2 0,0 0 0,2 1 0,1 0 0,2 0 0,2 0 0,3 0 0,-16-1 0,6-1 0,2 1 0,1-1 0,-1 2 0,-6 0 0,13 0 0,-3 2 0,-2-1 0,-1 2 0,0-1 0,0 0 0,1 1 0,2-1 0,-6 1 0,0-1 0,1 0 0,1 0 0,1 1 0,-1 1 0,2 2 0,1 1 0,2 2 0,-1 1 0,1 1 0,1 0 0,0 0 0,1 0 0,-10 0 0,2 0 0,0 1 0,0 0 0,0 0 0,-1 2 0,9-1 0,-1 0 0,0 1 0,-1 1 0,1-1 0,0 1 0,3-1 0,-7 1 0,1 1 0,2-1 0,0 0 0,0 1 0,-1 0 0,-5 3 0,-1 0 0,0 2 0,0-1 0,2 0 0,1-2 0,9-1 0,1-2 0,1-1 0,1 1 0,0 1 0,2 2 0,-12 5 0,1 2 0,1 1 0,2 0 0,0-1 0,6-4 0,2-2 0,1 0 0,-1 2 0,-3 3 0,1 3 0,-3 4 0,-1 1 0,0 1 0,3 0 0,4-2 0,-16 6 0,5-2 0,1 1 0,-3 3 59,5-1 1,-5 3-1,0 1 1,3-1-1,6-2-59,6-2 0,6-2 0,1 0 0,0 2 0,-3 5 0,0 1 0,-1 1 0,0-1 0,0-5 0,-2-1 0,1 0 0,0 3 0,1 5 0,1 2 0,0 1 0,-1 1 0,-5 1 0,-2 1 0,0 1 0,2-1 0,4-2 0,1-1 0,0 2 0,-1 4 0,5-2 0,-1 4 0,0 2 0,0-1 0,0-1 1,2-3 1,1-2 0,-1 1 0,1 0 0,0 3-2,-3 4 0,-1 2 0,1 2 0,0 0 0,0 1 0,9-8 0,0 1 0,0 1 0,-1 0 0,2 0 0,1 0 0,-10 10 0,2-1 0,0 0 0,1 1 0,0 2 32,12-10 0,-1 2 1,2 1-1,-1 0 1,2-1-1,1-2-32,-5 6 0,0-1 0,2-1 0,2-1 0,3-2 143,2 2 1,4-1 0,2-2-1,-2 1-143,0 1 0,-1-1 0,1 1 0,2 2 0,2 0 0,1 2 0,3 1 0,2 0 0,-3 19 0,4 1 0,0 3 0,2-14 0,-2 3 0,3-1 0,8-3 0,11 5 0,9-3 0,0-1 0,-3 0 0,0-1 0,3 3 0,0 7 0,1 3 0,7-1 0,6 1 0,6-1 0,5 2 158,-1-12 1,3 2-1,4 0 1,3-3-159,4-3 0,2-3 0,4 0 0,3 0 0,7 6 0,4 0 0,2-1 0,1-3 0,1-5 0,1-4 0,0 0 0,1-1 0,-2 2 0,0 0 0,2-1 0,1-3 0,4-4 0,3-2 0,0-2 0,-2 1 0,-6-2 0,-1-1 0,0 0 0,1-3 0,3-3 0,0-3 0,2 0 0,2-1 0,7 3 0,3-1 0,0 0 0,-1-2 0,-5-1 0,-1-2 0,2 0 0,3-2 24,0-4 0,4-1 1,2-2-1,0 1 1,-1-1-25,-4 0 0,-2 0 0,1 0 0,1-1 0,4 0-42,-3-3 0,3-1 0,2 0 1,0-1-1,1 0 0,0-1 42,-1-1 0,-1-1 0,1 0 0,1-1 0,0 1 0,2 1-139,-5-1 0,-1 2 1,2 0-1,0 0 0,3-1 1,1 0-1,3-2 139,-6-3 0,4-1 0,1-1 0,2 0 0,1-1 0,0 0 0,1-1 0,-1 1 0,-2 0-66,10 2 1,0-1 0,-1 1 0,1 0 0,-1-1-1,0 0 1,0-1 0,-1 0 65,-3-1 0,0 0 0,-1 0 0,-1-1 0,1-1 0,0 0 0,1 0 0,0-1-10,-7-1 1,1 0-1,-1-1 1,1 0-1,1 0 1,0-1-1,1 0 1,0-1-1,2 0 10,-1-1 0,2-1 0,0 0 0,1 0 0,1-1 0,0-1 0,0 1 0,0 0 0,0 0 0,-1 1 0,-3-1 0,-1 1 0,0 0 0,-1 0 0,0 1 0,1-1 0,2-1 0,0 1 0,3-1 0,3 0 0,-7-1 0,3 0 0,3-1 0,2 0 0,1 0 0,1 0 0,0 0 0,0-1 0,-1 1 0,-1-1 0,-3 1 0,-1 0 0,-4 0 0,7 0 0,-4 1 0,-1 1 0,-2 0 0,-1-1 0,-1 0 0,1-1 0,0-1 0,1-1 0,3-2 0,-3-2 0,2-2 0,1-1 0,0-1 0,0-2 0,1 1 0,0-2 0,0 1 0,-1 0 0,-1 0 0,0 1 0,5 0 0,-3 2 0,-1 0 0,0 0 0,0 0 0,1-1 0,1-2 0,3-1 0,4-2 0,3-4 0,-22 3 0,3-1 0,2-3 0,3-1 0,2-2 0,1 0 0,2-2 0,0 0 0,0-1 0,1 1 0,-1-1 0,0 1 0,-1-1 0,-2 2 0,-2 0 0,-2 2 0,-3 1 0,15-3 0,-4 1 0,-2 1 0,-2 1 0,-1 0 0,0 1 0,-1-1 0,1 0 0,2-1 0,2 0 0,3-2 0,3-1 0,-15 4 0,2-2 0,2 0 0,3-1 0,2-1 0,0-1 0,2 1 0,1-1 0,0-1 0,-1 1 0,1 0 0,-2 0 0,-1 0 0,-1 1 0,-2 0 0,-2 1 0,-4 1 0,-2 1 0,14-3 0,-4 0 0,-3 2 0,-2 0 0,-2 1 0,-1 0 0,0 0 0,-1-1 0,1 1 0,1-1 0,1-1 0,2-1 0,0 0 0,1-1 0,1 0 0,1-1 0,-1 0 0,1-1 0,1 0 0,-1 0 0,0 0 0,0 0 0,-1 0 0,0 0 0,-1 0 0,-4 1 0,0 0 0,0 1 0,-1-1 0,0 0 0,0 1 0,0-1 0,-1-1 0,1 1 0,0-1 0,0-1 0,0 0 0,1-1 0,3-1 0,2-1 0,0-1 0,1-1 0,0 0 0,0 0 0,0-1 0,-1 1 0,-1-1 0,-2 1 0,-2 0 0,-2 0 0,-2 1 0,5-3 0,-4 2 0,-3 0 0,-1 0 0,-1 0 0,-1 0 0,0-1 0,1-1 0,1-1 0,3-2 0,-5 2 0,3-1 0,1-2 0,1 0 0,1-1 0,-1-1 0,0 0 0,-1-1 0,-2 1 0,-2-1 0,-3 1 0,-3 0 0,12-10 0,-5 1 0,-3 0 0,-2-1 0,-1 0 0,1-1 0,2-1 0,5-2 0,-10 8 0,3-1 0,2-1 0,1-1 0,1-1 0,0 0 0,0 0 0,0-1 0,-2 0 0,-2 1 0,-2-1 0,7-8 0,-2 0 0,-1 0 0,-2-1 0,0 0 0,-1 0 0,-1 0 0,0 1 0,0-1 0,-3 3 0,1 1 0,-1-1 0,0 1 0,-1-1 0,-1 0 0,-1 0 0,-2 0 0,-1-1 0,1-4 0,-1 0 0,-2-1 0,0-1 0,-2 1 0,-1 0 0,-1 0 0,0 1 0,3-3 0,-1 0 0,-1 2 0,-1-1 0,-1 0 0,-1-2 0,-1-2 0,0-4 0,-2-2 0,-1-2 0,-1-1 0,-1 1 0,-1 0 0,0 2 0,2-4 0,-1 1 0,-1 0 0,-2 1 0,0-3 0,0-1 0,-6 3 0,0-1 0,0-3 0,-1 1 0,-1-1 0,-2 1 0,0 3 0,2-5 0,-2 2 0,0 0 0,-2 1 0,-1 2 0,-2 1 64,0-2 0,-2 1 0,-1 2 0,-2 0 0,1 0-64,1-2 0,1 0 0,-1-1 0,-3 3 0,-5 5 293,-5-15 0,-5 6 1,2-3-294,4 10 0,3-1 0,-1-1 0,-5-3 0,-5-10 0,-6-4 0,-1 1 0,0 7 0,3 5 0,0 5 0,-3-3 0,-2 4 0,-1-5 0,-4 2 0,-6 6 496,-10 4 1,-7 6 0,-4 2-497,-5-2 0,-5 3 0,-4 0 0,-12-5 0,-7 1 0,-3 3 370,-6 4 0,-5 2 0,0 1-370,1-2 0,0 0 0,-5 3 0,9 14 0,-5 2 0,-1 2 0,2 1 0,5 2 0,1 1 0,-1 1 0,-4 1-104,1 4 1,-3 1 0,-2 2 0,-2 0 0,1 3 103,-3 1 0,1 2 0,-2 1 0,-1 1 0,-1 1-205,6 2 1,-1 0-1,-2 1 1,0 1 0,-2 1-1,0 0 205,-9 0 0,-2 1 0,0 2 0,-2-1 0,0 2 0,1 0-226,0 0 1,2 2 0,0 0 0,-2 1 0,-3-1 0,-6 1 225,24-1 0,-5 0 0,-4 0 0,-2 0 0,-1 0 0,0 0 0,2 0 0,2 0 0,4 0 0,5 0-113,-15-1 1,7 0-1,5-1 1,-1 2 0,-7 0-1,-10 4 113,19 0 0,-9 1 0,-5 1 0,-4 1 0,-4 0 0,-1 2 0,-1 0 0,1 1 0,3 1 0,3 0 0,6 0 0,6 1-5,-16 5 1,7 0 0,6 2-1,1 1 1,1 0 0,-3 1-1,-5-1 5,5-1 0,-3 0 0,-3-1 0,0 2 0,-2-1 0,1 2 0,1 1 0,3 1 0,2 1 0,0 4 0,1 1 0,1 2 0,2 0 0,1 1 0,1 1 0,2-2 0,1 0 0,1-1 0,5-1 0,2-1 0,-1 1 0,0 1 0,-5 1 0,-5 4 0,11-5 0,-4 2 0,-2 2 0,-2 0 0,-3 2 0,-1 1 0,-1 0 0,-1 1 0,0 0 0,-1 1 0,0 0 0,5-3 0,-2 2 0,-2 1 0,-1 1 0,0 0 0,-1 0 0,-1 0 0,2 1 0,-1-1 0,2 0 0,1 0 0,3-2 0,1 1 0,-9 3 0,3-2 0,3 0 0,1-1 0,1 1 0,0-1 0,-2 2 0,-1 1 0,-2 1 0,-4 3 0,15-7 0,-3 2 0,-3 1 0,-1 1 0,-3 1 0,0 1 0,-1 1 0,0 0 0,2 0 0,0 0 0,3-1 0,2 0 0,4-1 0,3-1 0,5-1 0,-20 13 0,7-1 0,5-1 0,4-1 0,0 0 0,-1 1 0,-3 1 0,-6 2 0,14-11 0,-3 1 0,-2 1 0,-2 0 0,-1 0 0,-1 1 0,0 1 0,1 0 0,0 0 0,1 1 0,2 0 0,2 0 0,-8 8 0,1 2 0,0 1 0,1 1 0,2 0 0,1 0 0,1-2 0,1 0 0,2-3 0,1-3 0,-9 7 0,2-4 0,3-3 0,2 0 0,-1 0 0,-1 3 0,-3 3 0,8-2 0,-3 3 0,-1 2 0,0 1 0,-1 1 0,1-1 0,1 0 0,1-2 0,3-3 0,-7 5 0,2-3 0,3-2 0,-1 0 0,1 0 0,-3 2 0,-2 2 0,8-5 0,-3 2 0,-1 1 0,-1 1 0,0 0 0,0 1 0,0-1 0,2 0 0,1-2 0,-3 3 0,2-1 0,0 0 0,1 0 0,0 0 0,1-1 0,0 0 0,0 0 0,1-1 0,1 0 0,-1-1 0,1 1 0,0-1 0,2-1 0,0 0 0,3-2 0,-9 9 0,1-3 0,2 0 0,2 0 0,0-1 0,1 2 52,1 0 0,1 2 0,0 0 0,2-2 0,2-1 0,5-5-52,-6 3 0,5-6 0,2 1 0,1 3 244,-3 14 0,1 4 0,4 0 0,5-10-244,-7 6 0,5-2 681,11-7 0,0 4 0,2-6-681,-4-6 0,4-6 3620,-9 39-3620,28-18 0,9 3 0,9 15 1716,14-40 0,7-1-1716,12 6 0,9-2 233,21 9 0,12-2-233,-11-13 0,6-1 0,1 1-838,3 3 0,3-1 1,4-1 837,-6-10 0,3-1 0,2-1 0,-1 0-912,1 1 1,-1 0 0,1-1 0,3-3 911,8-2 0,4-4 0,-1 0 0,-1 2 0,-8 1 0,-2 1 0,1 0 0,2-2-324,-9-6 0,3-2 0,0 0 0,-2-2 0,-3 1 324,22 8 0,-5-1 0,1 0 6,-18-5 0,1 0 0,-1-1 0,-5-3-6,0-3 0,-3-3 0,-4 1 688,17 10 0,-3-1-688,0-5 0,-3-2 1655,-16-1 0,-4 0-1655,38 10 0,-9 0 0,-10-2 0,14 11 0,-24-17 0,3 0 1088,-9 9 0,3 0-1088,25 1 0,3-2 0,-9-1 0,-1 1 0,10 6 0,3 0-110,-25-11 1,0-1 0,3 0 109,8 1 0,3 0 0,1-1-778,6 2 1,1 0-1,5-4 778,-5-6 0,5-3 0,1-1 0,-1 0-829,-6 1 1,-1-1-1,1 1 1,3-2 828,-5-2 0,4 1 0,1-2 0,1 0 0,-2-3 0,-5-2 0,0-2 0,-1-1 0,0-1 0,0-3 0,1-1 0,0-1 0,0-2 0,-1-3 0,0-3 0,4-4 0,0-3 0,-1-3 0,-2-3 0,-3-2 0,7-10 0,-5-4 0,-1-2 0,0-2-358,-13 10 0,0-2 1,0 0-1,-2-1 0,-2-1 358,10-10 0,-4-2 0,-1-1 0,-1 0 0,1-3 0,-2-2 0,-1 0 0,-2 0 0,-3 3 0,-1 1 0,-2-2 0,-1-3-164,0-6 0,-1-3 0,-2-1 0,-1 2 164,-5 7 0,-1 3 0,-1-1 0,-1-2 0,1-8 0,-1-4 0,-2 2 0,-1 5 254,-1 3 0,-1 5 1,-2-2-255,0-8 0,-1-1 0,-4 4 0,3-6 0,-2 4 0,2-3 0,-2 0 1138,-5 0 1,-3 4-1139,-7 18 0,-4 0 0,-8-4 0,-2-3 0,0-3 0,-2-1 0,-4 0 0,0 1 0,2 7 0,-4 0 0,-13-4 0,-5 4 0,-24-26 0,8 28 0,-5-1 0,-3 6 0,-1 1 0,0-1 0,-2 0 0,-5 1 0,1-1 0,5 0 0,-1 0 0,-3 0 0,-1 0 0,5 1 0,0-1 0,-5-1 0,-2 2 0,3 5 0,-3 0 0,-8-9 0,-1 2 0,11 19 0,0 1 0,-10-13 0,0 0 0,14 14 0,-3 1 0,-25-12 0,-4 0 0,15 8 0,0 2 0,-21-5 0,0 4 0,29 13 0,1 3 0,-9-1 0,2 1 3231,-31-5-3231,40 11 0,-1 1 0,-34-12 0,-1 11 0,1 2 0,-1 10 0,2 0 0,13 0 0,-9 0 0,9 0 4181,0 0-4181,4 0 2584,16 0-2584,-1 0 1250,12 0-1250,3 0 561,19 0-561,2 0 0,9 0 0,-8-6 0,11 4 0,-6-4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C076-9017-694B-BD85-E60956658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FA855-AB4B-E543-AB53-E639FAD29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DDC85-C556-2C47-9B2C-746F275D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74B-9CF6-3B4E-A7DC-395FAB1CCC73}" type="datetimeFigureOut">
              <a:rPr lang="en-PL" smtClean="0"/>
              <a:t>10/04/2020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4244-DF39-B248-8B5E-08D60FC0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CB634-E2E2-6F49-B833-007FD1E3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D0D7-B985-0044-8D95-693DBCE4E66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1906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4BE5-1DBB-3540-98E4-23F869DE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C0783-5ECE-3A44-BECB-977D34A35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B3DA3-0DCC-2D43-9E8E-AFA5BD12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74B-9CF6-3B4E-A7DC-395FAB1CCC73}" type="datetimeFigureOut">
              <a:rPr lang="en-PL" smtClean="0"/>
              <a:t>10/04/2020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7E972-E6DB-B74D-9AB5-A8ABCD77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77BB3-6D88-E147-9BD9-05F087FC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D0D7-B985-0044-8D95-693DBCE4E66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8551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CD47F-5A03-7142-B944-E231DFD1A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2428F-7330-6D4B-89AE-202263C8E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403D0-FB7B-254A-AA03-EAAC33DF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74B-9CF6-3B4E-A7DC-395FAB1CCC73}" type="datetimeFigureOut">
              <a:rPr lang="en-PL" smtClean="0"/>
              <a:t>10/04/2020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01125-E3E1-B14D-99C6-28FEC70C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4FAFD-52A3-E647-B131-01D9839D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D0D7-B985-0044-8D95-693DBCE4E66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4136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3A65-1213-AF4B-A0EE-04D6776B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3568-D8EE-2B40-A3C4-CE720FDD0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EB196-EFAE-7942-8AA5-35D1B94B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74B-9CF6-3B4E-A7DC-395FAB1CCC73}" type="datetimeFigureOut">
              <a:rPr lang="en-PL" smtClean="0"/>
              <a:t>10/04/2020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5612-6C81-974C-93EC-2E6C5C7E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FDC4A-B5DA-384F-838B-90708E90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D0D7-B985-0044-8D95-693DBCE4E66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992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1167-C715-4B4A-AF86-A9EB36A6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20C81-C47D-A24D-94E9-B9C679338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FD72F-C799-7041-99E0-0A8C881C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74B-9CF6-3B4E-A7DC-395FAB1CCC73}" type="datetimeFigureOut">
              <a:rPr lang="en-PL" smtClean="0"/>
              <a:t>10/04/2020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416D-9715-5349-823A-83004C60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6A862-31A6-BB45-9B57-DA62F28F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D0D7-B985-0044-8D95-693DBCE4E66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9012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1F8E-C399-224A-94B6-687EBBCC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0082-AA91-2942-90BD-D509FC8A2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0A6B0-6878-0149-8413-511C24DB7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57A8C-5011-A44A-A1D7-7008AD94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74B-9CF6-3B4E-A7DC-395FAB1CCC73}" type="datetimeFigureOut">
              <a:rPr lang="en-PL" smtClean="0"/>
              <a:t>10/04/2020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DBF60-D221-7D4D-A479-C4AABDEF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99656-3256-5143-A7CB-FB51395E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D0D7-B985-0044-8D95-693DBCE4E66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46308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4ED0-EFD1-BC4A-8B16-9413EE1E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0E3B9-42E1-554E-9DEC-A21A497FF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1D1C4-2DBE-E944-B0DC-92932E01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84D58-5614-524A-8C4E-E51FA5339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D7486-6EB8-134A-97DC-DDB3EE5EC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90F81-6270-B64B-8BA8-2E6E6DC0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74B-9CF6-3B4E-A7DC-395FAB1CCC73}" type="datetimeFigureOut">
              <a:rPr lang="en-PL" smtClean="0"/>
              <a:t>10/04/2020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8AD47-3814-024C-99D4-566B6092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68837-1759-CD42-A227-7EB0AEE9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D0D7-B985-0044-8D95-693DBCE4E66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3495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5BBB-741E-E24A-99AB-3767A186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DDCEE-81B1-F345-868A-2AA83CA8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74B-9CF6-3B4E-A7DC-395FAB1CCC73}" type="datetimeFigureOut">
              <a:rPr lang="en-PL" smtClean="0"/>
              <a:t>10/04/2020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9A05D-D3A4-1846-B092-ADFAF80B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ABDCB-C713-C548-887D-0D6E3ACE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D0D7-B985-0044-8D95-693DBCE4E66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66716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DC73D-93C6-4445-9738-64073FA5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74B-9CF6-3B4E-A7DC-395FAB1CCC73}" type="datetimeFigureOut">
              <a:rPr lang="en-PL" smtClean="0"/>
              <a:t>10/04/2020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2A362-FB81-9342-B1DC-3BCA8ECF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E8C86-8AA6-6B45-8210-874D59FF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D0D7-B985-0044-8D95-693DBCE4E66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8319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0C0E-B816-574C-B89F-A6ABF23D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507E-F661-3F4A-9721-58F4CC3C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2697-F094-6D42-8948-C79B0FCB8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FCC4E-FA1D-394F-BE92-C781E26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74B-9CF6-3B4E-A7DC-395FAB1CCC73}" type="datetimeFigureOut">
              <a:rPr lang="en-PL" smtClean="0"/>
              <a:t>10/04/2020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FA32F-E9CE-2C43-88F7-D211302E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8453F-9B52-8C4E-9C2C-FB4D14DC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D0D7-B985-0044-8D95-693DBCE4E66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60715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C7BA-FFC6-424A-866B-266066FB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5E86-812C-EB46-84EC-8CADFB5CB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98B15-ADE7-3C4F-9211-4FFD1462D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FD5C3-68BF-9A41-BBDA-FCD29132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74B-9CF6-3B4E-A7DC-395FAB1CCC73}" type="datetimeFigureOut">
              <a:rPr lang="en-PL" smtClean="0"/>
              <a:t>10/04/2020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768B0-6B01-2D41-900C-90B618A5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D5F2E-B1C9-5A48-8D46-EA59F900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D0D7-B985-0044-8D95-693DBCE4E66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2296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EC57C-375D-1941-912F-A0ADAC0C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DAE2C-8E5F-3142-B5AB-4892B7EFD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3957F-34D5-084D-8C2F-B52B2372B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2F74B-9CF6-3B4E-A7DC-395FAB1CCC73}" type="datetimeFigureOut">
              <a:rPr lang="en-PL" smtClean="0"/>
              <a:t>10/04/2020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354DC-56FD-714B-A598-7471F25D1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B2148-C55D-5344-87EA-48B7D0C44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5D0D7-B985-0044-8D95-693DBCE4E66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0430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A37A95E-5448-3E44-8BFC-53802C6B5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0470"/>
            <a:ext cx="9144000" cy="2387600"/>
          </a:xfrm>
        </p:spPr>
        <p:txBody>
          <a:bodyPr/>
          <a:lstStyle/>
          <a:p>
            <a:r>
              <a:rPr lang="en-PL" dirty="0"/>
              <a:t>Test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8A8930-889D-6B4F-854A-E5EC44A65535}"/>
                  </a:ext>
                </a:extLst>
              </p14:cNvPr>
              <p14:cNvContentPartPr/>
              <p14:nvPr/>
            </p14:nvContentPartPr>
            <p14:xfrm>
              <a:off x="3137974" y="768950"/>
              <a:ext cx="3600" cy="3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8A8930-889D-6B4F-854A-E5EC44A655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0334" y="750950"/>
                <a:ext cx="392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46FDD3F-4777-6D42-8351-C318AC05F847}"/>
                  </a:ext>
                </a:extLst>
              </p14:cNvPr>
              <p14:cNvContentPartPr/>
              <p14:nvPr/>
            </p14:nvContentPartPr>
            <p14:xfrm>
              <a:off x="936574" y="283310"/>
              <a:ext cx="10865520" cy="5735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46FDD3F-4777-6D42-8351-C318AC05F8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8574" y="265310"/>
                <a:ext cx="10901160" cy="57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889BD03-D2E7-CD42-AC59-9344DC53F447}"/>
                  </a:ext>
                </a:extLst>
              </p14:cNvPr>
              <p14:cNvContentPartPr/>
              <p14:nvPr/>
            </p14:nvContentPartPr>
            <p14:xfrm>
              <a:off x="-266906" y="-354610"/>
              <a:ext cx="13885560" cy="7287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889BD03-D2E7-CD42-AC59-9344DC53F4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84906" y="-372250"/>
                <a:ext cx="13921200" cy="73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ABA38D3-1FD8-A34B-9867-E3987D944BED}"/>
                  </a:ext>
                </a:extLst>
              </p14:cNvPr>
              <p14:cNvContentPartPr/>
              <p14:nvPr/>
            </p14:nvContentPartPr>
            <p14:xfrm>
              <a:off x="718414" y="11510"/>
              <a:ext cx="10535400" cy="6522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ABA38D3-1FD8-A34B-9867-E3987D944B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0414" y="-6490"/>
                <a:ext cx="10571040" cy="65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B9330A8-67BB-AD4B-A847-99AEEB6F1F9E}"/>
                  </a:ext>
                </a:extLst>
              </p14:cNvPr>
              <p14:cNvContentPartPr/>
              <p14:nvPr/>
            </p14:nvContentPartPr>
            <p14:xfrm>
              <a:off x="353734" y="780110"/>
              <a:ext cx="10865520" cy="4798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B9330A8-67BB-AD4B-A847-99AEEB6F1F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5734" y="762470"/>
                <a:ext cx="10901160" cy="483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907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Sebastian Wir</dc:creator>
  <cp:lastModifiedBy>Sebastian Wir</cp:lastModifiedBy>
  <cp:revision>2</cp:revision>
  <dcterms:created xsi:type="dcterms:W3CDTF">2020-04-10T09:08:52Z</dcterms:created>
  <dcterms:modified xsi:type="dcterms:W3CDTF">2020-04-10T09:11:19Z</dcterms:modified>
</cp:coreProperties>
</file>