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swaggerhub.com/apis-docs/tg4solutions/the-sneaker-database/1.0.0#/" TargetMode="External"/><Relationship Id="rId2" Type="http://schemas.openxmlformats.org/officeDocument/2006/relationships/hyperlink" Target="https://thesneakerdatabase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C4818-F7F0-4C4B-A7AD-E6FF8EB989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perfect Sneaker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2985CF-EF3A-4172-9A6C-341FB744B5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machine learning to find the shoes you need</a:t>
            </a:r>
          </a:p>
        </p:txBody>
      </p:sp>
    </p:spTree>
    <p:extLst>
      <p:ext uri="{BB962C8B-B14F-4D97-AF65-F5344CB8AC3E}">
        <p14:creationId xmlns:p14="http://schemas.microsoft.com/office/powerpoint/2010/main" val="1919907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40871-98EB-4907-BD76-FB0005DFE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6213F-D5D7-4FF0-8454-6119F3313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Retail price of sneakers can be predicted based on brand, colorways, and target group</a:t>
            </a:r>
          </a:p>
          <a:p>
            <a:pPr lvl="1"/>
            <a:r>
              <a:rPr lang="en-US" dirty="0"/>
              <a:t>Brand being: Nike, Adidas, Reebok, etc.</a:t>
            </a:r>
          </a:p>
          <a:p>
            <a:pPr lvl="1"/>
            <a:r>
              <a:rPr lang="en-US" dirty="0"/>
              <a:t>Target group being: Men’s, Women’s, Youth, etc.</a:t>
            </a:r>
          </a:p>
        </p:txBody>
      </p:sp>
    </p:spTree>
    <p:extLst>
      <p:ext uri="{BB962C8B-B14F-4D97-AF65-F5344CB8AC3E}">
        <p14:creationId xmlns:p14="http://schemas.microsoft.com/office/powerpoint/2010/main" val="1633280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F1973-8656-4CA5-B7DC-C8FDC7776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Sneaker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0F27F-F04F-4645-989F-86960D583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was provided by the Sneaker Database powered by TG4 Solutions</a:t>
            </a:r>
          </a:p>
          <a:p>
            <a:pPr lvl="1"/>
            <a:r>
              <a:rPr lang="en-US" dirty="0"/>
              <a:t>This database provides an API containing information on over 50,000 shoes</a:t>
            </a:r>
          </a:p>
          <a:p>
            <a:pPr lvl="1"/>
            <a:r>
              <a:rPr lang="en-US" dirty="0"/>
              <a:t>It is includes for each shoe elements such as brand, colorway, images, gender(target group), release date, and shoe title</a:t>
            </a:r>
          </a:p>
          <a:p>
            <a:r>
              <a:rPr lang="en-US" dirty="0"/>
              <a:t>Link to Database: </a:t>
            </a:r>
            <a:r>
              <a:rPr lang="en-US" dirty="0">
                <a:hlinkClick r:id="rId2"/>
              </a:rPr>
              <a:t>https://thesneakerdatabase.com/</a:t>
            </a:r>
            <a:endParaRPr lang="en-US" dirty="0"/>
          </a:p>
          <a:p>
            <a:r>
              <a:rPr lang="en-US" dirty="0"/>
              <a:t>Link to the API: </a:t>
            </a:r>
            <a:r>
              <a:rPr lang="en-US" dirty="0">
                <a:hlinkClick r:id="rId3"/>
              </a:rPr>
              <a:t>https://app.swaggerhub.com/apis-docs/tg4solutions/the-sneaker-database/1.0.0#/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908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8DA91-2886-437A-A2F6-D731667F3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D6B494-5B9E-46DD-99B0-9A6BF39066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630" y="2097088"/>
            <a:ext cx="9906000" cy="1050403"/>
          </a:xfrm>
        </p:spPr>
      </p:pic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474ED6D-10DE-4DAD-AAF1-23079F6EC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3400" y="3333129"/>
            <a:ext cx="7204459" cy="326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310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25452-9929-48E8-A52C-9FD7AC0FA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for neural network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39B0F404-4C88-4474-9D8C-4501BCA2BD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1469" y="2097088"/>
            <a:ext cx="5024437" cy="3989994"/>
          </a:xfrm>
        </p:spPr>
      </p:pic>
    </p:spTree>
    <p:extLst>
      <p:ext uri="{BB962C8B-B14F-4D97-AF65-F5344CB8AC3E}">
        <p14:creationId xmlns:p14="http://schemas.microsoft.com/office/powerpoint/2010/main" val="1875359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3B165-7161-46E1-BD43-5A1E4C41C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Neural Network</a:t>
            </a:r>
            <a:endParaRPr lang="en-US"/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33D868E9-C8A6-4580-AA3C-E7874EF9FA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78267" y="2914264"/>
            <a:ext cx="4845050" cy="1029471"/>
          </a:xfrm>
        </p:spPr>
      </p:pic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C523278F-9C79-4455-B0EE-FF0F423A54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916" r="4" b="8931"/>
          <a:stretch/>
        </p:blipFill>
        <p:spPr>
          <a:xfrm>
            <a:off x="737123" y="2097088"/>
            <a:ext cx="4655075" cy="304789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5267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BCC05-F8C7-414A-B675-B48C129E7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PySpark</a:t>
            </a:r>
            <a:endParaRPr lang="en-US" dirty="0"/>
          </a:p>
        </p:txBody>
      </p:sp>
      <p:pic>
        <p:nvPicPr>
          <p:cNvPr id="9" name="Content Placeholder 8" descr="A picture containing text, plaque&#10;&#10;Description automatically generated">
            <a:extLst>
              <a:ext uri="{FF2B5EF4-FFF2-40B4-BE49-F238E27FC236}">
                <a16:creationId xmlns:a16="http://schemas.microsoft.com/office/drawing/2014/main" id="{18B89041-1088-45FF-AF52-9B8D883EB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2687783"/>
            <a:ext cx="4689234" cy="267305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1" name="Content Placeholder 10" descr="Text&#10;&#10;Description automatically generated">
            <a:extLst>
              <a:ext uri="{FF2B5EF4-FFF2-40B4-BE49-F238E27FC236}">
                <a16:creationId xmlns:a16="http://schemas.microsoft.com/office/drawing/2014/main" id="{974DA575-EA98-4182-9E0C-BD2FE65BC2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337300" y="3395533"/>
            <a:ext cx="4710113" cy="1249621"/>
          </a:xfrm>
        </p:spPr>
      </p:pic>
    </p:spTree>
    <p:extLst>
      <p:ext uri="{BB962C8B-B14F-4D97-AF65-F5344CB8AC3E}">
        <p14:creationId xmlns:p14="http://schemas.microsoft.com/office/powerpoint/2010/main" val="1141129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DBB54-523C-4395-98E4-7F38B13C0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1C286-1276-4D79-8B5F-710C058F8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download-</a:t>
            </a:r>
            <a:r>
              <a:rPr lang="en-US" dirty="0" err="1"/>
              <a:t>images.ipynp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Sorted images into men’s shoes with available images</a:t>
            </a:r>
          </a:p>
          <a:p>
            <a:pPr lvl="1"/>
            <a:r>
              <a:rPr lang="en-US" dirty="0"/>
              <a:t>Download images to separate Google Drive folders based on brands</a:t>
            </a:r>
          </a:p>
          <a:p>
            <a:pPr lvl="1"/>
            <a:r>
              <a:rPr lang="en-US" dirty="0"/>
              <a:t>Separates images into train, test, validation folders</a:t>
            </a:r>
          </a:p>
          <a:p>
            <a:r>
              <a:rPr lang="en-US" dirty="0" err="1"/>
              <a:t>cnn.ipynb</a:t>
            </a:r>
            <a:endParaRPr lang="en-US" dirty="0"/>
          </a:p>
          <a:p>
            <a:pPr lvl="1"/>
            <a:r>
              <a:rPr lang="en-US" dirty="0"/>
              <a:t>Attempting to get images into correct shape for algorithm to be able to predict brand of shoe based off an image</a:t>
            </a:r>
          </a:p>
        </p:txBody>
      </p:sp>
    </p:spTree>
    <p:extLst>
      <p:ext uri="{BB962C8B-B14F-4D97-AF65-F5344CB8AC3E}">
        <p14:creationId xmlns:p14="http://schemas.microsoft.com/office/powerpoint/2010/main" val="38759037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130</TotalTime>
  <Words>199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</vt:lpstr>
      <vt:lpstr>The perfect Sneaker</vt:lpstr>
      <vt:lpstr>Hypothesis</vt:lpstr>
      <vt:lpstr>The Sneaker Database</vt:lpstr>
      <vt:lpstr>Getting the data</vt:lpstr>
      <vt:lpstr>Cleaning for neural network</vt:lpstr>
      <vt:lpstr>Neural Network</vt:lpstr>
      <vt:lpstr>PySpark</vt:lpstr>
      <vt:lpstr>CNN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perfect Sneaker</dc:title>
  <dc:creator>Tony Odom</dc:creator>
  <cp:lastModifiedBy>Tony Odom</cp:lastModifiedBy>
  <cp:revision>6</cp:revision>
  <dcterms:created xsi:type="dcterms:W3CDTF">2021-03-13T16:16:53Z</dcterms:created>
  <dcterms:modified xsi:type="dcterms:W3CDTF">2021-03-13T18:27:15Z</dcterms:modified>
</cp:coreProperties>
</file>