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02" r:id="rId3"/>
    <p:sldId id="493" r:id="rId4"/>
    <p:sldId id="508" r:id="rId5"/>
    <p:sldId id="467" r:id="rId6"/>
    <p:sldId id="468" r:id="rId7"/>
    <p:sldId id="580" r:id="rId8"/>
    <p:sldId id="469" r:id="rId9"/>
    <p:sldId id="470" r:id="rId10"/>
    <p:sldId id="471" r:id="rId11"/>
    <p:sldId id="472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539" r:id="rId25"/>
    <p:sldId id="540" r:id="rId26"/>
    <p:sldId id="541" r:id="rId27"/>
    <p:sldId id="492" r:id="rId28"/>
    <p:sldId id="349" r:id="rId29"/>
    <p:sldId id="582" r:id="rId30"/>
    <p:sldId id="583" r:id="rId31"/>
    <p:sldId id="576" r:id="rId32"/>
    <p:sldId id="405" r:id="rId33"/>
    <p:sldId id="400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</p14:sldIdLst>
        </p14:section>
        <p14:section name="Multidimensional Arrays*" id="{66482777-A57F-46ED-B9D9-549EDFF82C90}">
          <p14:sldIdLst>
            <p14:sldId id="492"/>
          </p14:sldIdLst>
        </p14:section>
        <p14:section name="Conclusion" id="{10E03AB1-9AA8-4E86-9A64-D741901E50A2}">
          <p14:sldIdLst>
            <p14:sldId id="349"/>
            <p14:sldId id="582"/>
            <p14:sldId id="583"/>
            <p14:sldId id="576"/>
            <p14:sldId id="405"/>
            <p14:sldId id="400"/>
          </p14:sldIdLst>
        </p14:section>
        <p14:section name="Default Section" id="{9319950D-764D-44FF-9EE3-6FC69E7A56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34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8" y="144432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4400" y="1927495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</a:t>
            </a:r>
            <a:r>
              <a:rPr lang="en-US" dirty="0" smtClean="0"/>
              <a:t>array </a:t>
            </a:r>
            <a:r>
              <a:rPr lang="en-US" dirty="0"/>
              <a:t>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 smtClean="0">
                <a:latin typeface="Consolas" pitchFamily="49" charset="0"/>
              </a:rPr>
              <a:t>('</a:t>
            </a:r>
            <a:r>
              <a:rPr lang="bg-BG" sz="2800" b="1" noProof="1" smtClean="0">
                <a:latin typeface="Consolas" pitchFamily="49" charset="0"/>
              </a:rPr>
              <a:t>,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</a:t>
            </a:r>
            <a:r>
              <a:rPr lang="en-US" sz="2800" b="1" noProof="1" smtClean="0">
                <a:latin typeface="Consolas" pitchFamily="49" charset="0"/>
              </a:rPr>
              <a:t>('</a:t>
            </a:r>
            <a:r>
              <a:rPr lang="bg-BG" sz="2800" b="1" noProof="1" smtClean="0">
                <a:latin typeface="Consolas" pitchFamily="49" charset="0"/>
              </a:rPr>
              <a:t>,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955" y="4282437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72" y="1905000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6160" y="25908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5711" y="243560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5812" y="31714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1611" y="243560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6012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7812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5211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0853" y="1981200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2667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 smtClean="0"/>
              <a:t>Foreach</a:t>
            </a:r>
            <a:r>
              <a:rPr lang="en-US" sz="3600" dirty="0" smtClean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2812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</a:t>
            </a:r>
            <a:r>
              <a:rPr lang="en-US" dirty="0"/>
              <a:t>Collections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53" y="3444229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348534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foreach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in</a:t>
            </a:r>
            <a:r>
              <a:rPr lang="en-GB" sz="3200" dirty="0">
                <a:solidFill>
                  <a:schemeClr val="tx1"/>
                </a:solidFill>
              </a:rPr>
              <a:t> numbers) </a:t>
            </a:r>
          </a:p>
          <a:p>
            <a:r>
              <a:rPr lang="en-GB" sz="3200" dirty="0">
                <a:solidFill>
                  <a:schemeClr val="tx1"/>
                </a:solidFill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Console.Write($"{number}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1612" y="4782296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0412" y="5334000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</a:t>
            </a:r>
            <a:r>
              <a:rPr lang="en-US" sz="3600" dirty="0" smtClean="0">
                <a:solidFill>
                  <a:schemeClr val="bg2"/>
                </a:solidFill>
              </a:rPr>
              <a:t>elements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535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noProof="1" smtClean="0"/>
              <a:t>csharp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D8F1-4A2B-4BA9-9C6B-C51434935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1614" y="3733800"/>
            <a:ext cx="5333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12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1614" y="551651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53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400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noProof="1"/>
              <a:t>operator</a:t>
            </a:r>
            <a:r>
              <a:rPr lang="en-US" sz="3400" b="1" noProof="1"/>
              <a:t> </a:t>
            </a:r>
            <a:r>
              <a:rPr lang="en-US" noProof="1"/>
              <a:t>accesses</a:t>
            </a:r>
            <a:r>
              <a:rPr lang="en-US" sz="3400" b="1" noProof="1"/>
              <a:t> </a:t>
            </a:r>
            <a:r>
              <a:rPr lang="en-US" noProof="1"/>
              <a:t>elements</a:t>
            </a:r>
            <a:r>
              <a:rPr lang="en-US" sz="3400" b="1" noProof="1"/>
              <a:t> </a:t>
            </a:r>
            <a:r>
              <a:rPr lang="en-US" noProof="1"/>
              <a:t>by</a:t>
            </a:r>
            <a:r>
              <a:rPr lang="en-US" sz="3400" b="1" noProof="1"/>
              <a:t> </a:t>
            </a:r>
            <a:r>
              <a:rPr lang="en-US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4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69757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3267</TotalTime>
  <Words>1416</Words>
  <Application>Microsoft Office PowerPoint</Application>
  <PresentationFormat>Custom</PresentationFormat>
  <Paragraphs>330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 Foundation</dc:creator>
  <cp:keywords>Programming Fundamentals, Programming, Fundamentals, Software University, SoftUni, programming, coding, software development, education, training, course</cp:keywords>
  <dc:description>Software University Foundation - http://softuni.foundation/</dc:description>
  <cp:lastModifiedBy>Stoyan</cp:lastModifiedBy>
  <cp:revision>355</cp:revision>
  <dcterms:created xsi:type="dcterms:W3CDTF">2014-01-02T17:00:34Z</dcterms:created>
  <dcterms:modified xsi:type="dcterms:W3CDTF">2019-09-18T14:05:06Z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