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4" Type="http://schemas.openxmlformats.org/officeDocument/2006/relationships/slide" Target="slides/slide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4412C-EC63-35E8-F1DB-2BD5B0320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F7D141-15B7-A0C2-1048-B69CC18EB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DFE95-C481-F701-5B5D-5AB8B1239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5B51-34B3-944C-A86F-BB1850A90D88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FE615-35F9-781F-8436-68DA2DE03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C1864-6A23-0BCB-E6F7-C4727CDA3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EEAF-D0E9-A642-BAA2-47EE49DD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21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ACA05-E673-6418-9064-F2BC63F5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8494CA-4DAB-7A05-55BB-D3C8D30EB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EC6B5-CCAA-F5CD-8E58-73119C53D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5B51-34B3-944C-A86F-BB1850A90D88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906A6-3156-524A-7B9E-97FBF75D4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15669-47AD-5491-92A6-6B644556F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EEAF-D0E9-A642-BAA2-47EE49DD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70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92F3FE-CB16-4DED-38BE-8028FDC67E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3CF78E-4B74-9E08-73B1-EDDF8FD96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39D3D-8E5E-2DCD-D823-4016D6BD3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5B51-34B3-944C-A86F-BB1850A90D88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1CE81-97D1-6179-C1C7-DA1A3819E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2970B-34CA-43D6-08DB-ADEEF3C2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EEAF-D0E9-A642-BAA2-47EE49DD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91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56167-E015-264C-3CB3-A971E69FD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E93F0-CD50-6003-98D3-9C5974514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0D67D-F5F2-C427-2D9D-E8CFC3777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5B51-34B3-944C-A86F-BB1850A90D88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7C9B1-D495-2DE4-C941-D7B348342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9E8BE-6EEB-2395-CA13-EA3CD08DE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EEAF-D0E9-A642-BAA2-47EE49DD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64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CFB5D-24A1-B8D0-6785-0B9C94ED8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F2FA3-28AF-E905-CBC4-13F2C0375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BDFDC-3D6F-6B47-1BC9-892E2AD02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5B51-34B3-944C-A86F-BB1850A90D88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DF5A8-DD31-D3D8-F159-501C69E46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87FDB-E539-780A-0CA6-8BD087297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EEAF-D0E9-A642-BAA2-47EE49DD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4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C7689-B51F-C85F-7480-FDE549702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C3314-FD45-12D5-E33F-4C0EBEE0C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D7E44-AB61-7FDA-5694-9EED74833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6916B-F294-42C5-CFD8-511A8282E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5B51-34B3-944C-A86F-BB1850A90D88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CC203-1376-9A5A-00E9-267D8C23F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18473-9C8D-BCCA-EDEF-AAED3C64E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EEAF-D0E9-A642-BAA2-47EE49DD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7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14456-D576-04C3-07E2-CBCCB298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13826-5AF4-4307-FD0A-A2C4B3CF4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F3C2BD-2F61-3F93-3A19-C2009D7D1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87D6E5-B0DC-F95A-266A-C12ECC9CF0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832020-02EE-EB81-BCDA-8167C60FCC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72EF0-900D-ECCA-3B8E-0C6C72F59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5B51-34B3-944C-A86F-BB1850A90D88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EF5D73-4F34-D375-2266-F9AF967EF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12EEDE-B440-7344-BE6E-1669C0920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EEAF-D0E9-A642-BAA2-47EE49DD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23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1B746-3055-C221-3A6D-B460B61CC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7BB791-CF74-F18B-504C-E6D1FD38A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5B51-34B3-944C-A86F-BB1850A90D88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8D484B-FD2F-781C-9A1A-198F4B81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612FBB-EEAB-3751-6BFB-154276F83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EEAF-D0E9-A642-BAA2-47EE49DD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96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35A7FA-1276-DD88-B2FF-C37F52E94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5B51-34B3-944C-A86F-BB1850A90D88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0A3F0B-A33A-4916-4EB8-84F4544AF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03C14-0AB1-0C4A-213B-2DDFD8C5F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EEAF-D0E9-A642-BAA2-47EE49DD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76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5D6CE-705C-32F7-EEC2-91F234920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2E44F-E5D2-8A75-E376-4C2110BF5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4C75D3-B5E9-C75B-C389-EDE08C103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8F57A-47A1-0404-D376-80A33D982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5B51-34B3-944C-A86F-BB1850A90D88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9B6CA-AF87-FCE0-D401-F89100E63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BA58F-075A-39BC-B2CF-79C32C400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EEAF-D0E9-A642-BAA2-47EE49DD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50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56ACA-3EDA-1EB2-BB46-6ED5E4138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209DD9-FFD4-3FB5-84B7-6ADA95A4A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7E8BC-FAD7-01CA-EA4A-0B7063A17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EE352-9211-49B2-2ED0-D3E82ACB6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5B51-34B3-944C-A86F-BB1850A90D88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2344C-0167-F651-7B71-CAE47E0CA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6E0E6-0EA4-4FBD-6964-D7B84619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EEAF-D0E9-A642-BAA2-47EE49DD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61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887DB-2CBB-04AF-7060-30E772F50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4E26D-1ABA-A24E-C58A-CC87505B8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225FC-BFF1-219C-CDCD-DB0AA70952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5D5B51-34B3-944C-A86F-BB1850A90D88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19A63-6334-6673-9A5D-DBBCC25AC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D7F30-27AB-2A08-EE96-723423B60C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82EEAF-D0E9-A642-BAA2-47EE49DD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8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Top view of a circular maze">
            <a:extLst>
              <a:ext uri="{FF2B5EF4-FFF2-40B4-BE49-F238E27FC236}">
                <a16:creationId xmlns:a16="http://schemas.microsoft.com/office/drawing/2014/main" id="{BE4CA450-9D5E-66C9-D504-26E59178765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b="15730"/>
          <a:stretch>
            <a:fillRect/>
          </a:stretch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629A00-6802-D559-2BA3-314D0B038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/>
          <a:lstStyle/>
          <a:p>
            <a:r>
              <a:rPr lang="en-US" dirty="0" err="1">
                <a:solidFill>
                  <a:srgbClr val="FFFFFF"/>
                </a:solidFill>
              </a:rPr>
              <a:t>Лабиринт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385B99-F824-73CD-AF08-6969DE619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8357" y="5988424"/>
            <a:ext cx="5564094" cy="869576"/>
          </a:xfrm>
        </p:spPr>
        <p:txBody>
          <a:bodyPr/>
          <a:lstStyle/>
          <a:p>
            <a:r>
              <a:rPr lang="en-US" dirty="0" err="1">
                <a:solidFill>
                  <a:srgbClr val="FFFFFF"/>
                </a:solidFill>
              </a:rPr>
              <a:t>Изработено</a:t>
            </a:r>
            <a:r>
              <a:rPr lang="en-US" dirty="0">
                <a:solidFill>
                  <a:srgbClr val="FFFFFF"/>
                </a:solidFill>
              </a:rPr>
              <a:t> от: </a:t>
            </a:r>
            <a:r>
              <a:rPr lang="en-US" dirty="0" err="1">
                <a:solidFill>
                  <a:srgbClr val="FFFFFF"/>
                </a:solidFill>
              </a:rPr>
              <a:t>Мехмед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Ереджеб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Тодор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Вълков</a:t>
            </a:r>
            <a:r>
              <a:rPr lang="en-US" dirty="0">
                <a:solidFill>
                  <a:srgbClr val="FFFFFF"/>
                </a:solidFill>
              </a:rPr>
              <a:t> и </a:t>
            </a:r>
            <a:r>
              <a:rPr lang="en-US" dirty="0" err="1">
                <a:solidFill>
                  <a:srgbClr val="FFFFFF"/>
                </a:solidFill>
              </a:rPr>
              <a:t>Димитар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Кюмюрджиев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88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AAA49-F1C5-0DFC-88D8-DDF6A602C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9930" y="22252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Цел на играта и как се играе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9201E-E086-9D17-24BC-683F95526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60339" y="2239283"/>
            <a:ext cx="3427283" cy="2830805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Целта на играта е да излезеш от лабиринта, започвайки от начална позиция и стигайки до изхода, като се движиш по проходи (пътеки).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6925A03-0F12-40BB-711F-D8EF60F98DCA}"/>
              </a:ext>
            </a:extLst>
          </p:cNvPr>
          <p:cNvSpPr txBox="1"/>
          <p:nvPr/>
        </p:nvSpPr>
        <p:spPr>
          <a:xfrm>
            <a:off x="8414369" y="8028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Игралното поле</a:t>
            </a:r>
            <a:r>
              <a:rPr lang="en-US" sz="2000"/>
              <a:t> е мрежа (като шахматна дъска), направена от плочки с пътеки.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Всяка плочка има коридор – прав, ъглов или с разклонение.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Има </a:t>
            </a:r>
            <a:r>
              <a:rPr lang="en-US" sz="2000" b="1"/>
              <a:t>свободна плочка</a:t>
            </a:r>
            <a:r>
              <a:rPr lang="en-US" sz="2000"/>
              <a:t>, с която местиш ред или колона → лабиринтът се променя!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След това местиш своята фигурка по проходите.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Ако стигнеш до изхода – печелиш!</a:t>
            </a:r>
          </a:p>
        </p:txBody>
      </p:sp>
    </p:spTree>
    <p:extLst>
      <p:ext uri="{BB962C8B-B14F-4D97-AF65-F5344CB8AC3E}">
        <p14:creationId xmlns:p14="http://schemas.microsoft.com/office/powerpoint/2010/main" val="165990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34538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23905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23905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59A8AE-CBFC-98A4-C8A7-D30B1AA0A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409" y="895483"/>
            <a:ext cx="5786232" cy="30111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Благодаря за вниманието </a:t>
            </a:r>
          </a:p>
        </p:txBody>
      </p:sp>
      <p:sp>
        <p:nvSpPr>
          <p:cNvPr id="19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1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3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934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Лабиринт</vt:lpstr>
      <vt:lpstr>Цел на играта и как се играе</vt:lpstr>
      <vt:lpstr>Благодаря за вниманието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Тодор Р. Вълков</dc:creator>
  <cp:lastModifiedBy>Тодор Р. Вълков</cp:lastModifiedBy>
  <cp:revision>5</cp:revision>
  <dcterms:created xsi:type="dcterms:W3CDTF">2025-07-07T07:53:55Z</dcterms:created>
  <dcterms:modified xsi:type="dcterms:W3CDTF">2025-07-08T05:26:53Z</dcterms:modified>
</cp:coreProperties>
</file>