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2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0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2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9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02248-2567-514A-102E-8ED723B3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263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Брояч ня гласове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9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C469-24C6-4524-0BD9-A0EC3CCA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Въведение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31AE-48BF-0AC6-D415-3BA02B60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Програмата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броене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гласове</a:t>
            </a:r>
            <a:r>
              <a:rPr lang="en-US" dirty="0"/>
              <a:t> е </a:t>
            </a:r>
            <a:r>
              <a:rPr lang="en-US" dirty="0" err="1"/>
              <a:t>софтуерно</a:t>
            </a:r>
            <a:r>
              <a:rPr lang="en-US" dirty="0"/>
              <a:t> </a:t>
            </a:r>
            <a:r>
              <a:rPr lang="en-US" dirty="0" err="1"/>
              <a:t>решение</a:t>
            </a:r>
            <a:r>
              <a:rPr lang="en-US" dirty="0"/>
              <a:t>,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en-US" dirty="0" err="1"/>
              <a:t>автоматизира</a:t>
            </a:r>
            <a:r>
              <a:rPr lang="en-US" dirty="0"/>
              <a:t> </a:t>
            </a:r>
            <a:r>
              <a:rPr lang="en-US" dirty="0" err="1"/>
              <a:t>процеса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събиране</a:t>
            </a:r>
            <a:r>
              <a:rPr lang="en-US" dirty="0"/>
              <a:t> и </a:t>
            </a:r>
            <a:r>
              <a:rPr lang="en-US" dirty="0" err="1"/>
              <a:t>обработка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гласове</a:t>
            </a:r>
            <a:r>
              <a:rPr lang="en-US" dirty="0"/>
              <a:t> в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/>
              <a:t>сценарии</a:t>
            </a:r>
            <a:r>
              <a:rPr lang="en-US" dirty="0"/>
              <a:t> – </a:t>
            </a:r>
            <a:r>
              <a:rPr lang="en-US" dirty="0" err="1"/>
              <a:t>избори</a:t>
            </a:r>
            <a:r>
              <a:rPr lang="en-US" dirty="0"/>
              <a:t>, </a:t>
            </a:r>
            <a:r>
              <a:rPr lang="en-US" dirty="0" err="1"/>
              <a:t>анкети</a:t>
            </a:r>
            <a:r>
              <a:rPr lang="en-US" dirty="0"/>
              <a:t>, </a:t>
            </a:r>
            <a:r>
              <a:rPr lang="en-US" dirty="0" err="1"/>
              <a:t>състезания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други</a:t>
            </a:r>
            <a:r>
              <a:rPr lang="en-US" dirty="0"/>
              <a:t> </a:t>
            </a:r>
            <a:r>
              <a:rPr lang="en-US" dirty="0" err="1"/>
              <a:t>форми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гласуване</a:t>
            </a:r>
            <a:r>
              <a:rPr lang="en-US" dirty="0"/>
              <a:t>. </a:t>
            </a:r>
            <a:r>
              <a:rPr lang="en-US" dirty="0" err="1"/>
              <a:t>Вместо</a:t>
            </a:r>
            <a:r>
              <a:rPr lang="en-US" dirty="0"/>
              <a:t> </a:t>
            </a:r>
            <a:r>
              <a:rPr lang="en-US" dirty="0" err="1"/>
              <a:t>ръчно</a:t>
            </a:r>
            <a:r>
              <a:rPr lang="en-US" dirty="0"/>
              <a:t> </a:t>
            </a:r>
            <a:r>
              <a:rPr lang="en-US" dirty="0" err="1"/>
              <a:t>преброяване</a:t>
            </a:r>
            <a:r>
              <a:rPr lang="en-US" dirty="0"/>
              <a:t>, </a:t>
            </a:r>
            <a:r>
              <a:rPr lang="en-US" dirty="0" err="1"/>
              <a:t>кодът</a:t>
            </a:r>
            <a:r>
              <a:rPr lang="en-US" dirty="0"/>
              <a:t> </a:t>
            </a:r>
            <a:r>
              <a:rPr lang="en-US" dirty="0" err="1"/>
              <a:t>извършва</a:t>
            </a:r>
            <a:r>
              <a:rPr lang="en-US" dirty="0"/>
              <a:t> </a:t>
            </a:r>
            <a:r>
              <a:rPr lang="en-US" dirty="0" err="1"/>
              <a:t>тази</a:t>
            </a:r>
            <a:r>
              <a:rPr lang="en-US" dirty="0"/>
              <a:t> </a:t>
            </a:r>
            <a:r>
              <a:rPr lang="en-US" dirty="0" err="1"/>
              <a:t>задача</a:t>
            </a:r>
            <a:r>
              <a:rPr lang="en-US" dirty="0"/>
              <a:t> </a:t>
            </a:r>
            <a:r>
              <a:rPr lang="en-US" dirty="0" err="1"/>
              <a:t>бързо</a:t>
            </a:r>
            <a:r>
              <a:rPr lang="en-US" dirty="0"/>
              <a:t> и </a:t>
            </a:r>
            <a:r>
              <a:rPr lang="en-US" dirty="0" err="1"/>
              <a:t>точно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92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7577-972B-9F1C-ED8A-8585CB0D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96F7-51B5-E7E8-F051-4862FB0D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Програмата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броене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гласове</a:t>
            </a:r>
            <a:r>
              <a:rPr lang="en-US" dirty="0"/>
              <a:t> е </a:t>
            </a:r>
            <a:r>
              <a:rPr lang="en-US" dirty="0" err="1"/>
              <a:t>ефективно</a:t>
            </a:r>
            <a:r>
              <a:rPr lang="en-US" dirty="0"/>
              <a:t> </a:t>
            </a:r>
            <a:r>
              <a:rPr lang="en-US" dirty="0" err="1"/>
              <a:t>решение</a:t>
            </a:r>
            <a:r>
              <a:rPr lang="en-US" dirty="0"/>
              <a:t>,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en-US" dirty="0" err="1"/>
              <a:t>автоматизира</a:t>
            </a:r>
            <a:r>
              <a:rPr lang="en-US" dirty="0"/>
              <a:t> и </a:t>
            </a:r>
            <a:r>
              <a:rPr lang="en-US" dirty="0" err="1"/>
              <a:t>улеснява</a:t>
            </a:r>
            <a:r>
              <a:rPr lang="en-US" dirty="0"/>
              <a:t> </a:t>
            </a:r>
            <a:r>
              <a:rPr lang="en-US" dirty="0" err="1"/>
              <a:t>обработката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резултатите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/>
              <a:t>видове</a:t>
            </a:r>
            <a:r>
              <a:rPr lang="en-US" dirty="0"/>
              <a:t> </a:t>
            </a:r>
            <a:r>
              <a:rPr lang="en-US" dirty="0" err="1"/>
              <a:t>гласувания</a:t>
            </a:r>
            <a:r>
              <a:rPr lang="en-US" dirty="0"/>
              <a:t>. </a:t>
            </a:r>
            <a:r>
              <a:rPr lang="en-US" dirty="0" err="1"/>
              <a:t>Тя</a:t>
            </a:r>
            <a:r>
              <a:rPr lang="en-US" dirty="0"/>
              <a:t> </a:t>
            </a:r>
            <a:r>
              <a:rPr lang="en-US" dirty="0" err="1"/>
              <a:t>гарантира</a:t>
            </a:r>
            <a:r>
              <a:rPr lang="en-US" dirty="0"/>
              <a:t> </a:t>
            </a:r>
            <a:r>
              <a:rPr lang="en-US" dirty="0" err="1"/>
              <a:t>точност</a:t>
            </a:r>
            <a:r>
              <a:rPr lang="en-US" dirty="0"/>
              <a:t>, </a:t>
            </a:r>
            <a:r>
              <a:rPr lang="en-US" dirty="0" err="1"/>
              <a:t>бързина</a:t>
            </a:r>
            <a:r>
              <a:rPr lang="en-US" dirty="0"/>
              <a:t> и </a:t>
            </a:r>
            <a:r>
              <a:rPr lang="en-US" dirty="0" err="1"/>
              <a:t>надеждност</a:t>
            </a:r>
            <a:r>
              <a:rPr lang="en-US" dirty="0"/>
              <a:t>,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елиминира</a:t>
            </a:r>
            <a:r>
              <a:rPr lang="en-US" dirty="0"/>
              <a:t> </a:t>
            </a:r>
            <a:r>
              <a:rPr lang="en-US" dirty="0" err="1"/>
              <a:t>човешките</a:t>
            </a:r>
            <a:r>
              <a:rPr lang="en-US" dirty="0"/>
              <a:t> </a:t>
            </a:r>
            <a:r>
              <a:rPr lang="en-US" dirty="0" err="1"/>
              <a:t>грешки</a:t>
            </a:r>
            <a:r>
              <a:rPr lang="en-US" dirty="0"/>
              <a:t> и </a:t>
            </a:r>
            <a:r>
              <a:rPr lang="en-US" dirty="0" err="1"/>
              <a:t>осигурява</a:t>
            </a:r>
            <a:r>
              <a:rPr lang="en-US" dirty="0"/>
              <a:t> </a:t>
            </a:r>
            <a:r>
              <a:rPr lang="en-US" dirty="0" err="1"/>
              <a:t>справедливост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преброяването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6070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DashVTI</vt:lpstr>
      <vt:lpstr>Брояч ня гласове</vt:lpstr>
      <vt:lpstr>Въведение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Брояч ня гласове</dc:title>
  <dc:creator>Тодор Р. Вълков</dc:creator>
  <cp:lastModifiedBy>Тодор Р. Вълков</cp:lastModifiedBy>
  <cp:revision>5</cp:revision>
  <dcterms:created xsi:type="dcterms:W3CDTF">2025-03-13T07:16:55Z</dcterms:created>
  <dcterms:modified xsi:type="dcterms:W3CDTF">2025-03-13T07:34:10Z</dcterms:modified>
</cp:coreProperties>
</file>