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685bc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685bc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5685bcf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5685bcf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685bcf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685bcf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685bcf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685bcf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685bcfc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5685bcf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Monte Carlo BlackJack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IN2-2018 Nikola Matijevic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IN3-2018 Marko Todorcevic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-3240" l="0" r="0" t="3240"/>
          <a:stretch/>
        </p:blipFill>
        <p:spPr>
          <a:xfrm>
            <a:off x="1544502" y="166850"/>
            <a:ext cx="61275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083" y="0"/>
            <a:ext cx="68038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2" y="0"/>
            <a:ext cx="89603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0"/>
            <a:ext cx="48928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8" y="0"/>
            <a:ext cx="6816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