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325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C4812DC-B298-4B43-9D83-D96BA1B6DE11}">
          <p14:sldIdLst>
            <p14:sldId id="291"/>
            <p14:sldId id="292"/>
            <p14:sldId id="325"/>
          </p14:sldIdLst>
        </p14:section>
        <p14:section name="Introduction to Debugging" id="{C272F580-7533-49B2-B64A-8A429F4AB6DB}">
          <p14:sldIdLst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Visual Studio Debugger" id="{153C9269-40AA-4AB1-80F6-41594C87F6E7}">
          <p14:sldIdLst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Breakpoints" id="{14406427-237F-484F-80A1-8183FC7E787C}">
          <p14:sldIdLst>
            <p14:sldId id="305"/>
            <p14:sldId id="306"/>
            <p14:sldId id="307"/>
          </p14:sldIdLst>
        </p14:section>
        <p14:section name="Data Inspection" id="{74C155F6-DEFD-442C-821A-67D9545EC9C1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Threads and Stacks" id="{6142EB7B-D50D-44EF-8074-8F1F4C995E5D}">
          <p14:sldIdLst>
            <p14:sldId id="315"/>
            <p14:sldId id="316"/>
            <p14:sldId id="317"/>
            <p14:sldId id="318"/>
            <p14:sldId id="319"/>
          </p14:sldIdLst>
        </p14:section>
        <p14:section name="Finding a Defect" id="{D4933558-4060-4524-B792-6C334FF5E274}">
          <p14:sldIdLst>
            <p14:sldId id="320"/>
            <p14:sldId id="321"/>
            <p14:sldId id="322"/>
            <p14:sldId id="323"/>
          </p14:sldIdLst>
        </p14:section>
        <p14:section name="Conclusion" id="{69FF7A40-0F90-4B00-BA87-73FD6EF6A987}">
          <p14:sldIdLst>
            <p14:sldId id="32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586BF3-1A15-44D5-AB47-ED55D5C7E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0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76AD5B-146A-46CC-9823-6FEAEE7B46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02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52A51C-DEC6-49E2-83AD-5CD677DE44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801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982DD3-983D-424C-ADCF-49AA8ADC55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4261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3907A1-321E-4E8E-B867-3382343123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48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77F553-B486-4826-9FCD-96B9219B3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37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2862FF-14C8-4FA8-9F64-653D34042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812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9DC384-C245-4D66-B4EA-15EAF163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3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6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029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359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pic>
        <p:nvPicPr>
          <p:cNvPr id="39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2628116"/>
            <a:ext cx="2727966" cy="197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1128148" y="2790840"/>
            <a:ext cx="1586397" cy="16524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981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371906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BFFF7-EA61-442A-B31A-EBF879E34C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38576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B61EB8A-957A-4E35-87AC-810BA0637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Visual Studio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5623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04ACC7D-C703-40AE-AFEA-6D4300C1D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 menu, Start Debugging item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Hosting for an </a:t>
            </a:r>
            <a:r>
              <a:rPr lang="en-US" b="1" dirty="0">
                <a:solidFill>
                  <a:schemeClr val="bg1"/>
                </a:solidFill>
              </a:rPr>
              <a:t>ASP.NET application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Visual Studio uses a replacement of the real IIS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</p:spTree>
    <p:extLst>
      <p:ext uri="{BB962C8B-B14F-4D97-AF65-F5344CB8AC3E}">
        <p14:creationId xmlns:p14="http://schemas.microsoft.com/office/powerpoint/2010/main" val="15444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643EDFB-9CA5-43D9-9CE8-D00482A50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Debug Windows are the means to introspect on the state of a </a:t>
            </a:r>
            <a:br>
              <a:rPr lang="en-US" dirty="0"/>
            </a:br>
            <a:r>
              <a:rPr lang="en-US" dirty="0"/>
              <a:t>process</a:t>
            </a:r>
          </a:p>
          <a:p>
            <a:pPr>
              <a:buClr>
                <a:schemeClr val="tx1"/>
              </a:buClr>
            </a:pPr>
            <a:r>
              <a:rPr lang="en-US" dirty="0"/>
              <a:t>Opens a new window with the selected information in it</a:t>
            </a:r>
          </a:p>
          <a:p>
            <a:pPr>
              <a:buClr>
                <a:schemeClr val="tx1"/>
              </a:buClr>
            </a:pPr>
            <a:r>
              <a:rPr lang="en-US" dirty="0"/>
              <a:t>Window categories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inspection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Threading</a:t>
            </a:r>
          </a:p>
          <a:p>
            <a:pPr>
              <a:buClr>
                <a:schemeClr val="tx1"/>
              </a:buClr>
            </a:pPr>
            <a:r>
              <a:rPr lang="en-US" dirty="0"/>
              <a:t>Accessible from menu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</p:spTree>
    <p:extLst>
      <p:ext uri="{BB962C8B-B14F-4D97-AF65-F5344CB8AC3E}">
        <p14:creationId xmlns:p14="http://schemas.microsoft.com/office/powerpoint/2010/main" val="193646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AC1E523-7D21-4D7E-8427-11F299E1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Customizable to fit your needs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buttons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</p:spTree>
    <p:extLst>
      <p:ext uri="{BB962C8B-B14F-4D97-AF65-F5344CB8AC3E}">
        <p14:creationId xmlns:p14="http://schemas.microsoft.com/office/powerpoint/2010/main" val="186963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19D7474-8743-4C6E-98BC-B499E4AD7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IntelliTrace</a:t>
            </a:r>
            <a:r>
              <a:rPr lang="en-US" noProof="1"/>
              <a:t> operates in the background, records what you are </a:t>
            </a:r>
            <a:br>
              <a:rPr lang="en-US" noProof="1"/>
            </a:br>
            <a:r>
              <a:rPr lang="en-US" noProof="1"/>
              <a:t>doing during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easily get a past state of your application from </a:t>
            </a:r>
            <a:br>
              <a:rPr lang="en-US" noProof="1"/>
            </a:br>
            <a:r>
              <a:rPr lang="en-US" noProof="1"/>
              <a:t>IntelliTrace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You can </a:t>
            </a:r>
            <a:r>
              <a:rPr lang="en-US" b="1" noProof="1">
                <a:solidFill>
                  <a:schemeClr val="bg1"/>
                </a:solidFill>
              </a:rPr>
              <a:t>navigate through </a:t>
            </a:r>
            <a:r>
              <a:rPr lang="en-US" noProof="1"/>
              <a:t>your </a:t>
            </a:r>
            <a:r>
              <a:rPr lang="en-US" dirty="0"/>
              <a:t>code</a:t>
            </a:r>
            <a:br>
              <a:rPr lang="bg-BG" dirty="0"/>
            </a:br>
            <a:r>
              <a:rPr lang="en-US" dirty="0"/>
              <a:t>and see what's happened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navigate, just click any of the events</a:t>
            </a:r>
            <a:br>
              <a:rPr lang="bg-BG" dirty="0"/>
            </a:br>
            <a:r>
              <a:rPr lang="en-US" dirty="0"/>
              <a:t>that</a:t>
            </a:r>
            <a:r>
              <a:rPr lang="bg-BG" dirty="0"/>
              <a:t> </a:t>
            </a:r>
            <a:r>
              <a:rPr lang="en-US" dirty="0"/>
              <a:t>you want to explore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IntelliTrace</a:t>
            </a:r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276600"/>
            <a:ext cx="3700477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8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1"/>
            <a:ext cx="2400223" cy="240022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1AB50C-9E06-4C39-8ADA-F7B88F8424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60725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24A308D-9659-454A-8947-DEA4EA9B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</a:t>
            </a:r>
            <a:r>
              <a:rPr lang="en-US" b="1" dirty="0">
                <a:solidFill>
                  <a:schemeClr val="bg1"/>
                </a:solidFill>
              </a:rPr>
              <a:t>function is hit</a:t>
            </a:r>
          </a:p>
          <a:p>
            <a:pPr lvl="1"/>
            <a:r>
              <a:rPr lang="en-US" dirty="0"/>
              <a:t>When </a:t>
            </a:r>
            <a:r>
              <a:rPr lang="en-US" b="1" dirty="0">
                <a:solidFill>
                  <a:schemeClr val="bg1"/>
                </a:solidFill>
              </a:rPr>
              <a:t>data changes</a:t>
            </a:r>
          </a:p>
          <a:p>
            <a:pPr lvl="1"/>
            <a:r>
              <a:rPr lang="en-US" dirty="0"/>
              <a:t>When a specific </a:t>
            </a:r>
            <a:r>
              <a:rPr lang="en-US" b="1" dirty="0">
                <a:solidFill>
                  <a:schemeClr val="bg1"/>
                </a:solidFill>
              </a:rPr>
              <a:t>thread</a:t>
            </a:r>
            <a:r>
              <a:rPr lang="en-US" dirty="0"/>
              <a:t> hits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Visual Studio's debugger has a huge feature set</a:t>
            </a:r>
            <a:br>
              <a:rPr lang="en-US" dirty="0"/>
            </a:br>
            <a:r>
              <a:rPr lang="en-US" dirty="0"/>
              <a:t>when it 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395679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CED7C8E-5F30-4E9B-9726-1CD0655B3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Labeling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grouping</a:t>
            </a:r>
            <a:r>
              <a:rPr lang="en-US" dirty="0"/>
              <a:t>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Export/import 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9524" y="4800600"/>
            <a:ext cx="8139853" cy="144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80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28FE01-0934-4DFA-BC59-8349D29642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280775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B6AE7FF-9CAA-443B-BEE4-CA77DECF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9476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DDD6B7D-0324-4BF8-BA7E-EA57B796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windows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Registers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409452"/>
            <a:ext cx="3581400" cy="29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0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F8568CF-C464-4993-BFBC-C9AF34D69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</a:t>
            </a:r>
            <a:r>
              <a:rPr lang="en-US" b="1" dirty="0">
                <a:solidFill>
                  <a:schemeClr val="bg1"/>
                </a:solidFill>
              </a:rPr>
              <a:t>predefined</a:t>
            </a:r>
            <a:r>
              <a:rPr lang="en-US" dirty="0"/>
              <a:t>" watch windows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" watch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</p:spTree>
    <p:extLst>
      <p:ext uri="{BB962C8B-B14F-4D97-AF65-F5344CB8AC3E}">
        <p14:creationId xmlns:p14="http://schemas.microsoft.com/office/powerpoint/2010/main" val="9229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480A6D7-BB07-4116-BD1B-6FA29A8C5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Locals watch window contains the local variables for the specific stack frame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Displays: name of the variable, value and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drill down into objects by clicking on the + sign in the tree </a:t>
            </a:r>
            <a:br>
              <a:rPr lang="bg-BG" dirty="0"/>
            </a:br>
            <a:r>
              <a:rPr lang="en-US" dirty="0"/>
              <a:t>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Autos</a:t>
            </a:r>
            <a:r>
              <a:rPr lang="en-US" dirty="0"/>
              <a:t> lets the debugger decide which variables to show in the </a:t>
            </a:r>
            <a:br>
              <a:rPr lang="bg-BG" dirty="0"/>
            </a:br>
            <a:r>
              <a:rPr lang="en-US" dirty="0"/>
              <a:t>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Loosely based on the current and previous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</p:spTree>
    <p:extLst>
      <p:ext uri="{BB962C8B-B14F-4D97-AF65-F5344CB8AC3E}">
        <p14:creationId xmlns:p14="http://schemas.microsoft.com/office/powerpoint/2010/main" val="114338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7839B04-3A75-4888-B2F1-6156E6F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 window can be used to inspect process wide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Address field can be a raw pointer or an expression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Drag and drop a variable from the source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 of columns displayed can be configured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format can be configured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Registers</a:t>
            </a:r>
            <a:r>
              <a:rPr lang="en-US" dirty="0"/>
              <a:t> window can be used to inspect processor registers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</p:spTree>
    <p:extLst>
      <p:ext uri="{BB962C8B-B14F-4D97-AF65-F5344CB8AC3E}">
        <p14:creationId xmlns:p14="http://schemas.microsoft.com/office/powerpoint/2010/main" val="3961246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855404E-9F98-4478-BBD3-B5489937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Importing and exporting data tips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</p:spTree>
    <p:extLst>
      <p:ext uri="{BB962C8B-B14F-4D97-AF65-F5344CB8AC3E}">
        <p14:creationId xmlns:p14="http://schemas.microsoft.com/office/powerpoint/2010/main" val="340994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BE2655-4355-450B-B4C8-1E103D4FD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Useful when debugging due to the </a:t>
            </a:r>
            <a:r>
              <a:rPr lang="en-US" b="1" dirty="0">
                <a:solidFill>
                  <a:schemeClr val="bg1"/>
                </a:solidFill>
              </a:rPr>
              <a:t>expansive expressions </a:t>
            </a:r>
            <a:br>
              <a:rPr lang="en-US" dirty="0"/>
            </a:br>
            <a:r>
              <a:rPr lang="en-US" dirty="0"/>
              <a:t>that 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To output the value of a variable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set values,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}={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To call a method, use {</a:t>
            </a:r>
            <a:r>
              <a:rPr lang="en-US" b="1" dirty="0">
                <a:solidFill>
                  <a:schemeClr val="bg1"/>
                </a:solidFill>
              </a:rPr>
              <a:t>name of variable</a:t>
            </a:r>
            <a:r>
              <a:rPr lang="en-US" dirty="0"/>
              <a:t>}.</a:t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&gt;(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IntelliSense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2" y="4495800"/>
            <a:ext cx="3339101" cy="1981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2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2" y="1447801"/>
            <a:ext cx="2324099" cy="23240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A19695-A61C-4DD9-BBE6-EE0EBA113B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Threads and Stacks</a:t>
            </a:r>
          </a:p>
        </p:txBody>
      </p:sp>
    </p:spTree>
    <p:extLst>
      <p:ext uri="{BB962C8B-B14F-4D97-AF65-F5344CB8AC3E}">
        <p14:creationId xmlns:p14="http://schemas.microsoft.com/office/powerpoint/2010/main" val="2449561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927776-DE81-4FDA-890B-EB31A6F0C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units of code execution</a:t>
            </a:r>
          </a:p>
          <a:p>
            <a:r>
              <a:rPr lang="en-US" dirty="0"/>
              <a:t>Commonly, programs use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one thread</a:t>
            </a:r>
          </a:p>
          <a:p>
            <a:pPr lvl="1"/>
            <a:r>
              <a:rPr lang="en-US" dirty="0"/>
              <a:t>In .NET, there is always more than one thread</a:t>
            </a:r>
          </a:p>
          <a:p>
            <a:r>
              <a:rPr lang="en-US" dirty="0"/>
              <a:t>Each thread has a memory area associated with it known</a:t>
            </a:r>
            <a:r>
              <a:rPr lang="bg-BG" dirty="0"/>
              <a:t>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pPr lvl="1"/>
            <a:r>
              <a:rPr lang="en-US" dirty="0"/>
              <a:t>Stores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dirty="0"/>
              <a:t>Stores frame </a:t>
            </a:r>
            <a:r>
              <a:rPr lang="en-US" b="1" dirty="0">
                <a:solidFill>
                  <a:schemeClr val="bg1"/>
                </a:solidFill>
              </a:rPr>
              <a:t>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2273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46FB84E-9619-42D3-BE59-3033FE3AD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ID's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0"/>
            <a:ext cx="5794002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2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Process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pPr lvl="1"/>
            <a:r>
              <a:rPr lang="en-US" dirty="0"/>
              <a:t>Thread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0377DB-42C0-4890-99CD-018F2A20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6F28799-06E8-4BEE-990F-1B32A25FA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91810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Visual Studio shows the elements of a call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Call 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000" y="3395259"/>
            <a:ext cx="5220000" cy="2994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0694AEA-0CFC-408B-ADBA-3C4DBCA51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2E1C4D-9EDB-4E8D-B9A5-BABE9A778E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75292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3204" y="1044000"/>
            <a:ext cx="9699826" cy="5546589"/>
          </a:xfrm>
        </p:spPr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040F63-8B8C-44B8-AA44-1D0A718D0B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975436-B11C-416D-8394-B327A4653D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CC6484-0DC8-4C75-80C8-A2ACA12E0C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DC40F4B-C2E8-4602-8643-023ACDC6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Visual Studio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Locals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Watch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Defect</a:t>
            </a:r>
          </a:p>
        </p:txBody>
      </p:sp>
    </p:spTree>
    <p:extLst>
      <p:ext uri="{BB962C8B-B14F-4D97-AF65-F5344CB8AC3E}">
        <p14:creationId xmlns:p14="http://schemas.microsoft.com/office/powerpoint/2010/main" val="6898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658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FAB051-94BC-42C7-AE76-5115EB8B3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9F968B3-BD38-4848-BBCE-A40F60A1D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5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4" y="1447801"/>
            <a:ext cx="2361895" cy="2361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4F4082C-8290-44CE-9719-DEE42230A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15469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A9FD08D-6E6E-41C1-918C-50B8CB76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92987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A826D20-B0CE-4AE7-97EF-B7CEB1FC7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</p:spTree>
    <p:extLst>
      <p:ext uri="{BB962C8B-B14F-4D97-AF65-F5344CB8AC3E}">
        <p14:creationId xmlns:p14="http://schemas.microsoft.com/office/powerpoint/2010/main" val="153430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5E482EA-DA69-40E1-BDBC-A9EC2E1C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pPr>
              <a:buClr>
                <a:schemeClr val="tx1"/>
              </a:buClr>
            </a:pPr>
            <a:r>
              <a:rPr lang="en-US" dirty="0"/>
              <a:t>Perfect code is an </a:t>
            </a:r>
            <a:r>
              <a:rPr lang="en-US" b="1" dirty="0">
                <a:solidFill>
                  <a:schemeClr val="bg1"/>
                </a:solidFill>
              </a:rPr>
              <a:t>illusion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There are factors that are out of our control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should be able to debug code that is written years ago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Deeper understanding </a:t>
            </a:r>
            <a:r>
              <a:rPr lang="en-US" dirty="0"/>
              <a:t>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</p:spTree>
    <p:extLst>
      <p:ext uri="{BB962C8B-B14F-4D97-AF65-F5344CB8AC3E}">
        <p14:creationId xmlns:p14="http://schemas.microsoft.com/office/powerpoint/2010/main" val="336372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B5EBCFB-2DD3-4A48-AC28-D3104CBE9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be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</p:spTree>
    <p:extLst>
      <p:ext uri="{BB962C8B-B14F-4D97-AF65-F5344CB8AC3E}">
        <p14:creationId xmlns:p14="http://schemas.microsoft.com/office/powerpoint/2010/main" val="332575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8512CC62-C76A-40FC-AF7F-6BB19151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Debugging – Decision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2" y="1371601"/>
            <a:ext cx="4924773" cy="77124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Exception</a:t>
            </a:r>
          </a:p>
        </p:txBody>
      </p:sp>
      <p:sp>
        <p:nvSpPr>
          <p:cNvPr id="6" name="Oval 5"/>
          <p:cNvSpPr/>
          <p:nvPr/>
        </p:nvSpPr>
        <p:spPr>
          <a:xfrm>
            <a:off x="5090550" y="2654089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Null Reference</a:t>
            </a:r>
          </a:p>
        </p:txBody>
      </p:sp>
      <p:sp>
        <p:nvSpPr>
          <p:cNvPr id="7" name="Oval 6"/>
          <p:cNvSpPr/>
          <p:nvPr/>
        </p:nvSpPr>
        <p:spPr>
          <a:xfrm>
            <a:off x="7935884" y="25146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Input</a:t>
            </a:r>
          </a:p>
        </p:txBody>
      </p:sp>
      <p:sp>
        <p:nvSpPr>
          <p:cNvPr id="8" name="Oval 7"/>
          <p:cNvSpPr/>
          <p:nvPr/>
        </p:nvSpPr>
        <p:spPr>
          <a:xfrm>
            <a:off x="2419118" y="2528466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FileNotFound</a:t>
            </a:r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3524018" y="2029898"/>
            <a:ext cx="930998" cy="498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6195452" y="2142846"/>
            <a:ext cx="737" cy="5112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7937359" y="2029898"/>
            <a:ext cx="1103427" cy="4847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Symbols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Wrong Path</a:t>
            </a:r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3314700" y="3442866"/>
            <a:ext cx="209318" cy="5195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4305300" y="3308957"/>
            <a:ext cx="1371600" cy="6534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77041" y="5334000"/>
            <a:ext cx="22098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Single "/"</a:t>
            </a:r>
          </a:p>
        </p:txBody>
      </p:sp>
      <p:sp>
        <p:nvSpPr>
          <p:cNvPr id="32" name="Oval 31"/>
          <p:cNvSpPr/>
          <p:nvPr/>
        </p:nvSpPr>
        <p:spPr>
          <a:xfrm>
            <a:off x="3143018" y="5334000"/>
            <a:ext cx="2438400" cy="91440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Missing "@"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4362218" y="4742891"/>
            <a:ext cx="533400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6458184" y="4742891"/>
            <a:ext cx="523759" cy="591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4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1510</Words>
  <Application>Microsoft Office PowerPoint</Application>
  <PresentationFormat>Widescreen</PresentationFormat>
  <Paragraphs>286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1_SoftUni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– Decision Tree</vt:lpstr>
      <vt:lpstr>Visual Studio Debugger</vt:lpstr>
      <vt:lpstr>Visual Studio Debugger</vt:lpstr>
      <vt:lpstr>Debugging a Solution</vt:lpstr>
      <vt:lpstr>Debug Windows</vt:lpstr>
      <vt:lpstr>Debugging Toolbar</vt:lpstr>
      <vt:lpstr>IntelliTrace</vt:lpstr>
      <vt:lpstr>Breakpoints</vt:lpstr>
      <vt:lpstr>Breakpoints</vt:lpstr>
      <vt:lpstr>Managing Breakpoints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Breakpoint Filters</vt:lpstr>
      <vt:lpstr>Call Stacks</vt:lpstr>
      <vt:lpstr>Finding a Defect</vt:lpstr>
      <vt:lpstr>Tips for Finding Defects</vt:lpstr>
      <vt:lpstr>Tips for Finding Defects (2)</vt:lpstr>
      <vt:lpstr>Fixing a Defect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Debugging Techniques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</cp:revision>
  <dcterms:created xsi:type="dcterms:W3CDTF">2018-05-23T13:08:44Z</dcterms:created>
  <dcterms:modified xsi:type="dcterms:W3CDTF">2020-10-27T09:48:48Z</dcterms:modified>
  <cp:category>programming;education;software engineering;software development</cp:category>
</cp:coreProperties>
</file>