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302"/>
            <p14:sldId id="303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312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2/Functional-Programming-Lab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2/Functional-Programming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98" y="2176564"/>
            <a:ext cx="1976004" cy="26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75401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23008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549166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5931267"/>
            <a:ext cx="7162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556569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two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dirty="0" err="1"/>
              <a:t>Func</a:t>
            </a:r>
            <a:r>
              <a:rPr lang="fr-FR" dirty="0"/>
              <a:t>&lt;T, V&gt;, Action&lt;T&gt;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79604"/>
            <a:ext cx="900100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000" dirty="0"/>
              <a:t> generic delegate uses type parameters to define the number and </a:t>
            </a:r>
            <a:br>
              <a:rPr lang="en-US" sz="3000" dirty="0"/>
            </a:br>
            <a:r>
              <a:rPr lang="en-US" sz="3000" dirty="0"/>
              <a:t>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066" y="2771261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2000" y="2029152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4230" y="630571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9929" y="1524000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61249" y="3482892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2873" y="3477957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8000" y="2023445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3192" y="3482893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6934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393406"/>
            <a:ext cx="60198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</a:t>
            </a: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dirty="0"/>
              <a:t>Functional Programming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dirty="0"/>
              <a:t>Lambda Expressions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dirty="0">
                <a:latin typeface="Consolas" panose="020B0609020204030204" pitchFamily="49" charset="0"/>
              </a:rPr>
              <a:t>Action&lt;T&gt;</a:t>
            </a:r>
            <a:r>
              <a:rPr lang="en-US" sz="3600" dirty="0"/>
              <a:t>, </a:t>
            </a:r>
            <a:r>
              <a:rPr lang="en-US" sz="3600" noProof="1">
                <a:latin typeface="Consolas" panose="020B0609020204030204" pitchFamily="49" charset="0"/>
              </a:rPr>
              <a:t>Func</a:t>
            </a:r>
            <a:r>
              <a:rPr lang="en-US" sz="3600" dirty="0">
                <a:latin typeface="Consolas" panose="020B0609020204030204" pitchFamily="49" charset="0"/>
              </a:rPr>
              <a:t>&lt;T&gt;</a:t>
            </a:r>
          </a:p>
          <a:p>
            <a:pPr lvl="1" defTabSz="895350"/>
            <a:r>
              <a:rPr lang="en-US" sz="3400" dirty="0"/>
              <a:t>Passing Functions to Methods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bool&gt;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var words = Console.ReadLine().Split(new string[] {"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.Where(</a:t>
            </a:r>
            <a:r>
              <a:rPr lang="en-US" sz="2800" noProof="1">
                <a:solidFill>
                  <a:schemeClr val="bg1"/>
                </a:solidFill>
              </a:rPr>
              <a:t>checker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    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12668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275893"/>
            <a:ext cx="85344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with their </a:t>
            </a:r>
            <a:r>
              <a:rPr lang="en-US" sz="3200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and an age </a:t>
            </a:r>
            <a:r>
              <a:rPr lang="en-US" sz="3200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200" dirty="0"/>
              <a:t>Read a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6977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11713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5746" y="442137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https://judge.softuni.bg/Contests/1472/Functional-Programming-Lab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73659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172851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3162" y="44027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0946" y="2934000"/>
            <a:ext cx="11770108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</a:rPr>
              <a:t>// TODO: </a:t>
            </a:r>
            <a:r>
              <a:rPr lang="en-US" sz="2600" i="1" dirty="0">
                <a:solidFill>
                  <a:schemeClr val="accent2"/>
                </a:solidFill>
              </a:rPr>
              <a:t>Read data from the console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noProof="1">
                <a:solidFill>
                  <a:schemeClr val="tx1"/>
                </a:solidFill>
              </a:rPr>
              <a:t>CreateTester(condition</a:t>
            </a:r>
            <a:r>
              <a:rPr lang="en-US" sz="2600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noProof="1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noProof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PrintFilteredStudent(people</a:t>
            </a:r>
            <a:r>
              <a:rPr lang="en-US" sz="2600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F69C0B6-2BBB-4D8A-BEC2-3F7D597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5300" y="2034000"/>
            <a:ext cx="11201400" cy="3979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 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has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780916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529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/>
        </p:nvGraphicFramePr>
        <p:xfrm>
          <a:off x="8357182" y="1592342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51099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90170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declarative</a:t>
            </a:r>
            <a:endParaRPr lang="bg-BG" dirty="0"/>
          </a:p>
          <a:p>
            <a:r>
              <a:rPr lang="en-US" dirty="0"/>
              <a:t>Its main focus is on "what to solve"</a:t>
            </a:r>
            <a:r>
              <a:rPr lang="bg-BG" dirty="0"/>
              <a:t> </a:t>
            </a:r>
            <a:r>
              <a:rPr lang="en-US" dirty="0"/>
              <a:t>and not</a:t>
            </a:r>
            <a:br>
              <a:rPr lang="en-US" dirty="0"/>
            </a:br>
            <a:r>
              <a:rPr lang="en-US" dirty="0"/>
              <a:t>"how to solve"</a:t>
            </a:r>
            <a:endParaRPr lang="bg-BG" dirty="0"/>
          </a:p>
          <a:p>
            <a:r>
              <a:rPr lang="en-US" dirty="0"/>
              <a:t>Functions can be:</a:t>
            </a:r>
          </a:p>
          <a:p>
            <a:pPr lvl="1"/>
            <a:r>
              <a:rPr lang="en-US" dirty="0"/>
              <a:t>First-Class</a:t>
            </a:r>
          </a:p>
          <a:p>
            <a:pPr lvl="1"/>
            <a:r>
              <a:rPr lang="en-US" dirty="0"/>
              <a:t>Higher-Order - they either take other functions as </a:t>
            </a:r>
            <a:br>
              <a:rPr lang="en-US" dirty="0"/>
            </a:br>
            <a:r>
              <a:rPr lang="en-US" dirty="0"/>
              <a:t>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functions,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(2) 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dirty="0"/>
              <a:t>A lambda expression is an anonymous function </a:t>
            </a:r>
            <a:br>
              <a:rPr lang="en-US" dirty="0"/>
            </a:br>
            <a:r>
              <a:rPr lang="en-US" dirty="0"/>
              <a:t>containing expressions and statements</a:t>
            </a:r>
          </a:p>
          <a:p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1886</Words>
  <Application>Microsoft Office PowerPoint</Application>
  <PresentationFormat>Widescreen</PresentationFormat>
  <Paragraphs>327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Functional Programming</vt:lpstr>
      <vt:lpstr>Table of Contents</vt:lpstr>
      <vt:lpstr>Have a Question?</vt:lpstr>
      <vt:lpstr>Functional Programming</vt:lpstr>
      <vt:lpstr>What is Function?</vt:lpstr>
      <vt:lpstr>Functional Programming (1)</vt:lpstr>
      <vt:lpstr>Functional Programming (2) </vt:lpstr>
      <vt:lpstr>Lambda Expressions</vt:lpstr>
      <vt:lpstr>Lambda Expressions (1)</vt:lpstr>
      <vt:lpstr>Lambda Expressions (2)</vt:lpstr>
      <vt:lpstr>Problem: Sort Even Numbers </vt:lpstr>
      <vt:lpstr>Solution: Sort Even Numbers</vt:lpstr>
      <vt:lpstr>Func&lt;T, V&gt;, Action&lt;T&gt;</vt:lpstr>
      <vt:lpstr>Delegates</vt:lpstr>
      <vt:lpstr>Generic Delegates - Func&lt;T, V&gt;</vt:lpstr>
      <vt:lpstr>Generic Delegates - 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Slavi Kapsalov</cp:lastModifiedBy>
  <cp:revision>18</cp:revision>
  <dcterms:created xsi:type="dcterms:W3CDTF">2018-05-23T13:08:44Z</dcterms:created>
  <dcterms:modified xsi:type="dcterms:W3CDTF">2020-06-08T05:53:33Z</dcterms:modified>
  <cp:category>programming;education;software engineering;software development</cp:category>
</cp:coreProperties>
</file>