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2" r:id="rId5"/>
    <p:sldId id="260" r:id="rId6"/>
    <p:sldId id="261" r:id="rId7"/>
    <p:sldId id="262" r:id="rId8"/>
    <p:sldId id="284" r:id="rId9"/>
    <p:sldId id="264" r:id="rId10"/>
    <p:sldId id="285" r:id="rId11"/>
    <p:sldId id="267" r:id="rId12"/>
    <p:sldId id="286" r:id="rId13"/>
    <p:sldId id="594" r:id="rId14"/>
    <p:sldId id="595" r:id="rId15"/>
    <p:sldId id="279" r:id="rId16"/>
    <p:sldId id="281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74E32-216B-448B-9D9F-C378A8B7A41C}">
          <p14:sldIdLst>
            <p14:sldId id="256"/>
            <p14:sldId id="257"/>
            <p14:sldId id="258"/>
          </p14:sldIdLst>
        </p14:section>
        <p14:section name="Course Objective" id="{9B2DC553-CD09-4AD3-9FB8-D529C710015F}">
          <p14:sldIdLst>
            <p14:sldId id="282"/>
            <p14:sldId id="260"/>
            <p14:sldId id="261"/>
            <p14:sldId id="262"/>
          </p14:sldIdLst>
        </p14:section>
        <p14:section name="Module Team" id="{D1945DE4-406D-4ADD-97EB-720C4E8FB6C4}">
          <p14:sldIdLst>
            <p14:sldId id="284"/>
            <p14:sldId id="264"/>
          </p14:sldIdLst>
        </p14:section>
        <p14:section name="Course Organization" id="{5CFE348B-67FC-461B-ACEE-FCCF5D4A1979}">
          <p14:sldIdLst>
            <p14:sldId id="285"/>
            <p14:sldId id="267"/>
            <p14:sldId id="286"/>
            <p14:sldId id="594"/>
            <p14:sldId id="595"/>
          </p14:sldIdLst>
        </p14:section>
        <p14:section name="Resources" id="{5AC442F7-5F8B-4056-AFD1-4D8C870A3ED3}">
          <p14:sldIdLst>
            <p14:sldId id="279"/>
          </p14:sldIdLst>
        </p14:section>
        <p14:section name="Conclusion" id="{8DC3CB6A-060E-4811-A787-C757419D037D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2" y="1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748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8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77230"/>
            <a:ext cx="3049769" cy="1670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5506" y="4388521"/>
            <a:ext cx="710756" cy="36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37" y="3197855"/>
            <a:ext cx="1190666" cy="1190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" y="3160418"/>
            <a:ext cx="896129" cy="1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838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7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2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r>
              <a:rPr lang="en-US" dirty="0">
                <a:effectLst/>
              </a:rPr>
              <a:t>18 credits</a:t>
            </a:r>
            <a:endParaRPr lang="bg-BG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27-Oct-2020</a:t>
            </a:r>
          </a:p>
          <a:p>
            <a:r>
              <a:rPr lang="en-US" dirty="0">
                <a:effectLst/>
              </a:rPr>
              <a:t>Project Defense: 19-Dec-2020</a:t>
            </a:r>
          </a:p>
          <a:p>
            <a:r>
              <a:rPr lang="en-US" dirty="0">
                <a:effectLst/>
              </a:rPr>
              <a:t>Project Defense: 29-Dec-2020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902" y="1623039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27</a:t>
            </a:r>
            <a:r>
              <a:rPr lang="en-US" sz="2000" b="1" dirty="0"/>
              <a:t>-Oct-2020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12838" y="2240377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3560" y="198139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1" y="162303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29-Dec-2020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18906" y="162303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19-Dec-2020</a:t>
            </a:r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with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Groups 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92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583073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699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953587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ML.NET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SignalR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pPr>
              <a:buClr>
                <a:schemeClr val="tx1"/>
              </a:buClr>
            </a:pPr>
            <a:r>
              <a:rPr lang="en-US" noProof="1"/>
              <a:t>Blazor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(2)</a:t>
            </a:r>
          </a:p>
        </p:txBody>
      </p:sp>
    </p:spTree>
    <p:extLst>
      <p:ext uri="{BB962C8B-B14F-4D97-AF65-F5344CB8AC3E}">
        <p14:creationId xmlns:p14="http://schemas.microsoft.com/office/powerpoint/2010/main" val="132831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web 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.Net </a:t>
            </a:r>
            <a:r>
              <a:rPr lang="en-US" dirty="0"/>
              <a:t>Core 3.1</a:t>
            </a:r>
          </a:p>
          <a:p>
            <a:r>
              <a:rPr lang="en-US" dirty="0"/>
              <a:t>Public 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Exam – Project Defense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Trainers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Nikolay Kostov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Solutions Architect @ </a:t>
            </a:r>
            <a:r>
              <a:rPr lang="en-US" noProof="1"/>
              <a:t>ZenCodeo</a:t>
            </a:r>
          </a:p>
          <a:p>
            <a:pPr lvl="1"/>
            <a:r>
              <a:rPr lang="en-US" dirty="0"/>
              <a:t>15+ years in the IT</a:t>
            </a:r>
          </a:p>
          <a:p>
            <a:pPr lvl="2"/>
            <a:r>
              <a:rPr lang="en-US" dirty="0"/>
              <a:t>Developer, Manager, Trainer, Architect </a:t>
            </a:r>
          </a:p>
          <a:p>
            <a:pPr lvl="1"/>
            <a:r>
              <a:rPr lang="bg-BG" dirty="0"/>
              <a:t>А</a:t>
            </a:r>
            <a:r>
              <a:rPr lang="en-US" noProof="1"/>
              <a:t>ctive role </a:t>
            </a:r>
            <a:r>
              <a:rPr lang="en-US" dirty="0"/>
              <a:t>in the development of the</a:t>
            </a:r>
            <a:br>
              <a:rPr lang="en-US" dirty="0"/>
            </a:br>
            <a:r>
              <a:rPr lang="en-US" dirty="0"/>
              <a:t>Judge platform - </a:t>
            </a:r>
            <a:r>
              <a:rPr lang="en-US" dirty="0">
                <a:hlinkClick r:id="rId2"/>
              </a:rPr>
              <a:t>https://judge.softuni.bg/</a:t>
            </a:r>
            <a:endParaRPr lang="en-US" dirty="0"/>
          </a:p>
          <a:p>
            <a:pPr lvl="1"/>
            <a:r>
              <a:rPr lang="en-US" dirty="0"/>
              <a:t>Microsoft Certified Trainer</a:t>
            </a:r>
          </a:p>
          <a:p>
            <a:pPr lvl="1"/>
            <a:r>
              <a:rPr lang="en-US" dirty="0"/>
              <a:t>Personal blog: </a:t>
            </a:r>
            <a:r>
              <a:rPr lang="en-US" dirty="0">
                <a:hlinkClick r:id="rId3"/>
              </a:rPr>
              <a:t>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Team (Trainers)</a:t>
            </a:r>
            <a:endParaRPr lang="en-US" noProof="1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32651" y="1600200"/>
            <a:ext cx="3657600" cy="3657600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535</Words>
  <Application>Microsoft Office PowerPoint</Application>
  <PresentationFormat>Widescreen</PresentationFormat>
  <Paragraphs>113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1_SoftUni</vt:lpstr>
      <vt:lpstr>ASP.NET Core</vt:lpstr>
      <vt:lpstr>Table of Contents</vt:lpstr>
      <vt:lpstr>Questions</vt:lpstr>
      <vt:lpstr>Course Objectives</vt:lpstr>
      <vt:lpstr>ASP.NET Core Course Content (1)</vt:lpstr>
      <vt:lpstr>ASP.NET Core Course Content (2)</vt:lpstr>
      <vt:lpstr>Exam – Project Defense</vt:lpstr>
      <vt:lpstr>Trainers</vt:lpstr>
      <vt:lpstr>Module Team (Trainers)</vt:lpstr>
      <vt:lpstr>Course Organization</vt:lpstr>
      <vt:lpstr>ASP.NET Core Course at SoftUni – Timeline</vt:lpstr>
      <vt:lpstr>Course Workflow</vt:lpstr>
      <vt:lpstr>SoftUni Certificate</vt:lpstr>
      <vt:lpstr>CPE Certificate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6</cp:revision>
  <dcterms:created xsi:type="dcterms:W3CDTF">2018-05-23T13:08:44Z</dcterms:created>
  <dcterms:modified xsi:type="dcterms:W3CDTF">2020-10-26T09:11:01Z</dcterms:modified>
  <cp:category>programming;computer programming;software development;web development</cp:category>
</cp:coreProperties>
</file>