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4" r:id="rId4"/>
  </p:sldMasterIdLst>
  <p:sldIdLst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503AF-7FEF-0B40-A7A3-E85CBB1CBF70}" v="1" dt="2025-03-15T11:57:58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7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v, Georgi" userId="045dbd28-66f7-4b0c-836c-613fb287ebd3" providerId="ADAL" clId="{045503AF-7FEF-0B40-A7A3-E85CBB1CBF70}"/>
    <pc:docChg chg="custSel addSld modSld">
      <pc:chgData name="Konstantinov, Georgi" userId="045dbd28-66f7-4b0c-836c-613fb287ebd3" providerId="ADAL" clId="{045503AF-7FEF-0B40-A7A3-E85CBB1CBF70}" dt="2025-03-15T11:58:36.245" v="64" actId="1076"/>
      <pc:docMkLst>
        <pc:docMk/>
      </pc:docMkLst>
      <pc:sldChg chg="addSp modSp new mod">
        <pc:chgData name="Konstantinov, Georgi" userId="045dbd28-66f7-4b0c-836c-613fb287ebd3" providerId="ADAL" clId="{045503AF-7FEF-0B40-A7A3-E85CBB1CBF70}" dt="2025-03-15T11:58:36.245" v="64" actId="1076"/>
        <pc:sldMkLst>
          <pc:docMk/>
          <pc:sldMk cId="246564117" sldId="266"/>
        </pc:sldMkLst>
        <pc:spChg chg="add mod">
          <ac:chgData name="Konstantinov, Georgi" userId="045dbd28-66f7-4b0c-836c-613fb287ebd3" providerId="ADAL" clId="{045503AF-7FEF-0B40-A7A3-E85CBB1CBF70}" dt="2025-03-15T11:58:36.245" v="64" actId="1076"/>
          <ac:spMkLst>
            <pc:docMk/>
            <pc:sldMk cId="246564117" sldId="266"/>
            <ac:spMk id="2" creationId="{44D231B4-7A37-92DD-58BC-A89DC99A97FC}"/>
          </ac:spMkLst>
        </pc:spChg>
      </pc:sldChg>
    </pc:docChg>
  </pc:docChgLst>
  <pc:docChgLst>
    <pc:chgData name="Konstantinov, Georgi" userId="S::georgi.konstantinov@sap.com::045dbd28-66f7-4b0c-836c-613fb287ebd3" providerId="AD" clId="Web-{CE214D67-B32E-4FA7-9B29-F3D2DB3C6161}"/>
    <pc:docChg chg="modSld">
      <pc:chgData name="Konstantinov, Georgi" userId="S::georgi.konstantinov@sap.com::045dbd28-66f7-4b0c-836c-613fb287ebd3" providerId="AD" clId="Web-{CE214D67-B32E-4FA7-9B29-F3D2DB3C6161}" dt="2024-03-12T09:39:48.658" v="6" actId="14100"/>
      <pc:docMkLst>
        <pc:docMk/>
      </pc:docMkLst>
      <pc:sldChg chg="modSp">
        <pc:chgData name="Konstantinov, Georgi" userId="S::georgi.konstantinov@sap.com::045dbd28-66f7-4b0c-836c-613fb287ebd3" providerId="AD" clId="Web-{CE214D67-B32E-4FA7-9B29-F3D2DB3C6161}" dt="2024-03-12T09:39:48.658" v="6" actId="14100"/>
        <pc:sldMkLst>
          <pc:docMk/>
          <pc:sldMk cId="1559395150" sldId="261"/>
        </pc:sldMkLst>
      </pc:sldChg>
      <pc:sldChg chg="modSp">
        <pc:chgData name="Konstantinov, Georgi" userId="S::georgi.konstantinov@sap.com::045dbd28-66f7-4b0c-836c-613fb287ebd3" providerId="AD" clId="Web-{CE214D67-B32E-4FA7-9B29-F3D2DB3C6161}" dt="2024-03-12T09:39:35.190" v="1" actId="20577"/>
        <pc:sldMkLst>
          <pc:docMk/>
          <pc:sldMk cId="875104820" sldId="262"/>
        </pc:sldMkLst>
      </pc:sldChg>
    </pc:docChg>
  </pc:docChgLst>
  <pc:docChgLst>
    <pc:chgData name="Konstantinov, Georgi" userId="045dbd28-66f7-4b0c-836c-613fb287ebd3" providerId="ADAL" clId="{9C8B98CA-B318-6243-8A37-AD183D52EFF6}"/>
    <pc:docChg chg="modSld">
      <pc:chgData name="Konstantinov, Georgi" userId="045dbd28-66f7-4b0c-836c-613fb287ebd3" providerId="ADAL" clId="{9C8B98CA-B318-6243-8A37-AD183D52EFF6}" dt="2024-02-23T13:52:55.390" v="168" actId="20577"/>
      <pc:docMkLst>
        <pc:docMk/>
      </pc:docMkLst>
      <pc:sldChg chg="addSp delSp modSp mod">
        <pc:chgData name="Konstantinov, Georgi" userId="045dbd28-66f7-4b0c-836c-613fb287ebd3" providerId="ADAL" clId="{9C8B98CA-B318-6243-8A37-AD183D52EFF6}" dt="2024-02-23T13:49:50.968" v="89" actId="20577"/>
        <pc:sldMkLst>
          <pc:docMk/>
          <pc:sldMk cId="1559395150" sldId="261"/>
        </pc:sldMkLst>
      </pc:sldChg>
      <pc:sldChg chg="modSp mod">
        <pc:chgData name="Konstantinov, Georgi" userId="045dbd28-66f7-4b0c-836c-613fb287ebd3" providerId="ADAL" clId="{9C8B98CA-B318-6243-8A37-AD183D52EFF6}" dt="2024-02-23T13:52:55.390" v="168" actId="20577"/>
        <pc:sldMkLst>
          <pc:docMk/>
          <pc:sldMk cId="875104820" sldId="262"/>
        </pc:sldMkLst>
      </pc:sldChg>
    </pc:docChg>
  </pc:docChgLst>
  <pc:docChgLst>
    <pc:chgData name="Konstantinov, Georgi" userId="045dbd28-66f7-4b0c-836c-613fb287ebd3" providerId="ADAL" clId="{0348DF09-31E3-E947-A499-F28D25193B06}"/>
    <pc:docChg chg="custSel modSld">
      <pc:chgData name="Konstantinov, Georgi" userId="045dbd28-66f7-4b0c-836c-613fb287ebd3" providerId="ADAL" clId="{0348DF09-31E3-E947-A499-F28D25193B06}" dt="2024-11-21T17:49:53.009" v="1646" actId="20577"/>
      <pc:docMkLst>
        <pc:docMk/>
      </pc:docMkLst>
      <pc:sldChg chg="addSp delSp modSp mod">
        <pc:chgData name="Konstantinov, Georgi" userId="045dbd28-66f7-4b0c-836c-613fb287ebd3" providerId="ADAL" clId="{0348DF09-31E3-E947-A499-F28D25193B06}" dt="2024-11-21T17:40:14.641" v="1561" actId="1076"/>
        <pc:sldMkLst>
          <pc:docMk/>
          <pc:sldMk cId="1559395150" sldId="261"/>
        </pc:sldMkLst>
      </pc:sldChg>
      <pc:sldChg chg="addSp delSp modSp mod">
        <pc:chgData name="Konstantinov, Georgi" userId="045dbd28-66f7-4b0c-836c-613fb287ebd3" providerId="ADAL" clId="{0348DF09-31E3-E947-A499-F28D25193B06}" dt="2024-11-21T17:49:53.009" v="1646" actId="20577"/>
        <pc:sldMkLst>
          <pc:docMk/>
          <pc:sldMk cId="875104820" sldId="262"/>
        </pc:sldMkLst>
      </pc:sldChg>
    </pc:docChg>
  </pc:docChgLst>
  <pc:docChgLst>
    <pc:chgData name="Todorova, Hristina" userId="7853d894-c1ed-4ff1-afd2-c82c92638455" providerId="ADAL" clId="{090750AE-7AB1-4462-BFC5-FEB48C852494}"/>
    <pc:docChg chg="modSld">
      <pc:chgData name="Todorova, Hristina" userId="7853d894-c1ed-4ff1-afd2-c82c92638455" providerId="ADAL" clId="{090750AE-7AB1-4462-BFC5-FEB48C852494}" dt="2024-11-22T01:13:49.944" v="16" actId="20577"/>
      <pc:docMkLst>
        <pc:docMk/>
      </pc:docMkLst>
      <pc:sldChg chg="modSp mod">
        <pc:chgData name="Todorova, Hristina" userId="7853d894-c1ed-4ff1-afd2-c82c92638455" providerId="ADAL" clId="{090750AE-7AB1-4462-BFC5-FEB48C852494}" dt="2024-11-22T01:11:53.392" v="11" actId="20577"/>
        <pc:sldMkLst>
          <pc:docMk/>
          <pc:sldMk cId="1559395150" sldId="261"/>
        </pc:sldMkLst>
      </pc:sldChg>
      <pc:sldChg chg="modSp mod">
        <pc:chgData name="Todorova, Hristina" userId="7853d894-c1ed-4ff1-afd2-c82c92638455" providerId="ADAL" clId="{090750AE-7AB1-4462-BFC5-FEB48C852494}" dt="2024-11-22T01:13:49.944" v="16" actId="20577"/>
        <pc:sldMkLst>
          <pc:docMk/>
          <pc:sldMk cId="875104820" sldId="262"/>
        </pc:sldMkLst>
      </pc:sldChg>
    </pc:docChg>
  </pc:docChgLst>
  <pc:docChgLst>
    <pc:chgData name="Todorova, Hristina" userId="7853d894-c1ed-4ff1-afd2-c82c92638455" providerId="ADAL" clId="{71248D51-5376-4217-96EE-3F998E54057B}"/>
    <pc:docChg chg="undo custSel addSld delSld modSld">
      <pc:chgData name="Todorova, Hristina" userId="7853d894-c1ed-4ff1-afd2-c82c92638455" providerId="ADAL" clId="{71248D51-5376-4217-96EE-3F998E54057B}" dt="2024-03-11T12:48:21.046" v="736" actId="20577"/>
      <pc:docMkLst>
        <pc:docMk/>
      </pc:docMkLst>
      <pc:sldChg chg="modSp mod">
        <pc:chgData name="Todorova, Hristina" userId="7853d894-c1ed-4ff1-afd2-c82c92638455" providerId="ADAL" clId="{71248D51-5376-4217-96EE-3F998E54057B}" dt="2024-03-11T12:45:44.244" v="732" actId="14100"/>
        <pc:sldMkLst>
          <pc:docMk/>
          <pc:sldMk cId="1559395150" sldId="261"/>
        </pc:sldMkLst>
      </pc:sldChg>
      <pc:sldChg chg="modSp mod">
        <pc:chgData name="Todorova, Hristina" userId="7853d894-c1ed-4ff1-afd2-c82c92638455" providerId="ADAL" clId="{71248D51-5376-4217-96EE-3F998E54057B}" dt="2024-03-11T12:48:21.046" v="736" actId="20577"/>
        <pc:sldMkLst>
          <pc:docMk/>
          <pc:sldMk cId="875104820" sldId="262"/>
        </pc:sldMkLst>
      </pc:sldChg>
      <pc:sldChg chg="addSp delSp modSp add del mod">
        <pc:chgData name="Todorova, Hristina" userId="7853d894-c1ed-4ff1-afd2-c82c92638455" providerId="ADAL" clId="{71248D51-5376-4217-96EE-3F998E54057B}" dt="2024-03-08T13:54:51.703" v="725" actId="47"/>
        <pc:sldMkLst>
          <pc:docMk/>
          <pc:sldMk cId="4084782412" sldId="263"/>
        </pc:sldMkLst>
      </pc:sldChg>
      <pc:sldChg chg="addSp delSp modSp add del mod">
        <pc:chgData name="Todorova, Hristina" userId="7853d894-c1ed-4ff1-afd2-c82c92638455" providerId="ADAL" clId="{71248D51-5376-4217-96EE-3F998E54057B}" dt="2024-03-08T13:56:12.629" v="728" actId="2696"/>
        <pc:sldMkLst>
          <pc:docMk/>
          <pc:sldMk cId="4089188457" sldId="264"/>
        </pc:sldMkLst>
      </pc:sldChg>
      <pc:sldChg chg="addSp modSp new mod">
        <pc:chgData name="Todorova, Hristina" userId="7853d894-c1ed-4ff1-afd2-c82c92638455" providerId="ADAL" clId="{71248D51-5376-4217-96EE-3F998E54057B}" dt="2024-03-08T13:52:52.988" v="724" actId="1076"/>
        <pc:sldMkLst>
          <pc:docMk/>
          <pc:sldMk cId="4007855296" sldId="265"/>
        </pc:sldMkLst>
      </pc:sldChg>
    </pc:docChg>
  </pc:docChgLst>
  <pc:docChgLst>
    <pc:chgData name="Konstantinov, Georgi" userId="S::georgi.konstantinov@sap.com::045dbd28-66f7-4b0c-836c-613fb287ebd3" providerId="AD" clId="Web-{43E6A3EA-0E4C-405B-9FF3-949EA1AF7A9F}"/>
    <pc:docChg chg="modSld">
      <pc:chgData name="Konstantinov, Georgi" userId="S::georgi.konstantinov@sap.com::045dbd28-66f7-4b0c-836c-613fb287ebd3" providerId="AD" clId="Web-{43E6A3EA-0E4C-405B-9FF3-949EA1AF7A9F}" dt="2024-11-21T17:15:11.155" v="18" actId="20577"/>
      <pc:docMkLst>
        <pc:docMk/>
      </pc:docMkLst>
      <pc:sldChg chg="modSp">
        <pc:chgData name="Konstantinov, Georgi" userId="S::georgi.konstantinov@sap.com::045dbd28-66f7-4b0c-836c-613fb287ebd3" providerId="AD" clId="Web-{43E6A3EA-0E4C-405B-9FF3-949EA1AF7A9F}" dt="2024-11-21T17:15:11.155" v="18" actId="20577"/>
        <pc:sldMkLst>
          <pc:docMk/>
          <pc:sldMk cId="155939515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0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6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5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6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68CCEE-5719-46D9-9D80-0A96C0194B9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FC653B-7A4A-4135-B890-0C427645557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7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C8D3E-FC0A-4658-9602-9FCE66CBB8C9}"/>
              </a:ext>
            </a:extLst>
          </p:cNvPr>
          <p:cNvSpPr/>
          <p:nvPr/>
        </p:nvSpPr>
        <p:spPr>
          <a:xfrm>
            <a:off x="429207" y="852140"/>
            <a:ext cx="91253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В последните години компаниите за доставка на храна станаха изключително популярни. Ключът към техния успех е прецизното управление на бизнеса чрез модерен софтуер.</a:t>
            </a:r>
          </a:p>
          <a:p>
            <a:endParaRPr lang="bg-BG" dirty="0"/>
          </a:p>
          <a:p>
            <a:r>
              <a:rPr lang="bg-BG" dirty="0"/>
              <a:t>Целта на заданието е да се разработи приложение с възможност за</a:t>
            </a:r>
          </a:p>
          <a:p>
            <a:r>
              <a:rPr lang="bg-BG" dirty="0"/>
              <a:t>организация на дейността на такава компания, което включва връзка с ресторантите и производителите на хранителни продукти, генерирането на общ каталог за избор на поръчка и организация на доставката. </a:t>
            </a:r>
          </a:p>
          <a:p>
            <a:endParaRPr lang="en-US" dirty="0"/>
          </a:p>
          <a:p>
            <a:r>
              <a:rPr lang="bg-BG" dirty="0"/>
              <a:t>Описанието на проекта е примерно. То може да бъде</a:t>
            </a:r>
            <a:endParaRPr lang="en-US" dirty="0"/>
          </a:p>
          <a:p>
            <a:r>
              <a:rPr lang="bg-BG" dirty="0"/>
              <a:t>изменяно по-начин, какъвто студентите и ментора преценят. </a:t>
            </a:r>
          </a:p>
          <a:p>
            <a:r>
              <a:rPr lang="bg-BG" dirty="0"/>
              <a:t>Функционалността на проекта не</a:t>
            </a:r>
          </a:p>
          <a:p>
            <a:r>
              <a:rPr lang="bg-BG" dirty="0"/>
              <a:t>трябва да бъде по-малко от описаните изисквания.</a:t>
            </a:r>
          </a:p>
          <a:p>
            <a:endParaRPr lang="bg-BG" dirty="0"/>
          </a:p>
          <a:p>
            <a:r>
              <a:rPr lang="bg-BG" dirty="0"/>
              <a:t>Генерални изисквания към приложението: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Интерфейс – интерактивен конзолен режим (</a:t>
            </a:r>
            <a:r>
              <a:rPr lang="en-US" dirty="0"/>
              <a:t>GUI </a:t>
            </a:r>
            <a:r>
              <a:rPr lang="bg-BG" dirty="0"/>
              <a:t>е бонус);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/>
              <a:t>Формат на данните – </a:t>
            </a:r>
            <a:r>
              <a:rPr lang="en-US" dirty="0"/>
              <a:t>XML</a:t>
            </a:r>
            <a:r>
              <a:rPr lang="bg-BG" dirty="0"/>
              <a:t>, </a:t>
            </a:r>
            <a:r>
              <a:rPr lang="en-US" dirty="0" err="1"/>
              <a:t>json</a:t>
            </a:r>
            <a:r>
              <a:rPr lang="bg-BG" dirty="0"/>
              <a:t> или друг формат на файл (</a:t>
            </a:r>
            <a:r>
              <a:rPr lang="en-US" dirty="0"/>
              <a:t>DB </a:t>
            </a:r>
            <a:r>
              <a:rPr lang="bg-BG" dirty="0"/>
              <a:t>е бонус);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Exception handling – </a:t>
            </a:r>
            <a:r>
              <a:rPr lang="bg-BG" dirty="0"/>
              <a:t>по преценка на студента, в кои ситуации</a:t>
            </a:r>
          </a:p>
          <a:p>
            <a:r>
              <a:rPr lang="bg-BG" dirty="0"/>
              <a:t>     и как приложението ще съобщава за грешки.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ABE2C-0DE1-4523-A2EC-75C78BB6ADDF}"/>
              </a:ext>
            </a:extLst>
          </p:cNvPr>
          <p:cNvSpPr txBox="1"/>
          <p:nvPr/>
        </p:nvSpPr>
        <p:spPr>
          <a:xfrm>
            <a:off x="429206" y="187148"/>
            <a:ext cx="1214490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bg-BG" sz="2400" b="1" dirty="0"/>
              <a:t>Задание – Приложение за поръчка на храна </a:t>
            </a:r>
            <a:endParaRPr lang="ru-RU" sz="2400" b="1" dirty="0">
              <a:ea typeface="Calibri"/>
              <a:cs typeface="Calibri"/>
            </a:endParaRPr>
          </a:p>
        </p:txBody>
      </p:sp>
      <p:pic>
        <p:nvPicPr>
          <p:cNvPr id="1026" name="Picture 2" descr="Digital mobile app man ordering takeout burger online">
            <a:extLst>
              <a:ext uri="{FF2B5EF4-FFF2-40B4-BE49-F238E27FC236}">
                <a16:creationId xmlns:a16="http://schemas.microsoft.com/office/drawing/2014/main" id="{CEBE96A4-2383-C80F-0A17-5EAD844E5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68" y="2678326"/>
            <a:ext cx="4681632" cy="2936642"/>
          </a:xfrm>
          <a:prstGeom prst="rect">
            <a:avLst/>
          </a:prstGeom>
          <a:noFill/>
          <a:effectLst>
            <a:softEdge rad="27317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39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18CAAD-55C1-4E6F-9E5D-BA19263CD015}"/>
              </a:ext>
            </a:extLst>
          </p:cNvPr>
          <p:cNvSpPr txBox="1">
            <a:spLocks/>
          </p:cNvSpPr>
          <p:nvPr/>
        </p:nvSpPr>
        <p:spPr>
          <a:xfrm>
            <a:off x="249355" y="137927"/>
            <a:ext cx="11545200" cy="47792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bg-BG" sz="1800" dirty="0">
                <a:solidFill>
                  <a:schemeClr val="tx1"/>
                </a:solidFill>
              </a:rPr>
              <a:t>Приложението трябва да предоставя следните функционалности: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вход с потребителско име и парола и съответно изход от приложението от страна на клиента, от страна на служителите на компанията и от страна на доставчиците. </a:t>
            </a:r>
            <a:endParaRPr lang="en-US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Регистриране на нови клиенти, служители на компания и доставчици;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Разпределяне на достъпа базирано на текущите отговорности между клиент, служител и доставчик- клиента поръчва храна, служителя въвежда свързани ресторанти, фирми и предлаганите от тях продукти, а доставчикът приема заявки за доставки и ги изпълнява.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bg-BG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служителите да добавят, редактират и изтриват  ресторанти, фирми и продукти, които се предлагат в приложението;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клиентите да могат да разглежда и филтрират по категории предлаганите храни;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Доставчиците могат да приемат доставки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bg-BG" sz="1400" dirty="0">
                <a:solidFill>
                  <a:schemeClr val="tx1"/>
                </a:solidFill>
              </a:rPr>
              <a:t>на конкурентен принцип. Приети доставки не могат да бъдат взети от друг доставчик. </a:t>
            </a:r>
            <a:endParaRPr lang="bg-BG" sz="22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проследяване на статус на доставка;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справка за оборота на компанията за период от време;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справка за приходите генерирани от всеки доставчик за период от време.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Възможност за автоматичен бонус за доставчици генерирали определен в настройките на системата оборот. </a:t>
            </a:r>
          </a:p>
          <a:p>
            <a:pPr algn="l"/>
            <a:endParaRPr lang="bg-BG" sz="1400" dirty="0">
              <a:solidFill>
                <a:schemeClr val="tx1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/>
                </a:solidFill>
              </a:rPr>
              <a:t>Да се реализира като клиент-сървър приложение.  Няколко клиента и/или служителя на магазина да могат да работят едновременно с приложението. </a:t>
            </a:r>
          </a:p>
          <a:p>
            <a:pPr algn="l"/>
            <a:endParaRPr lang="bg-BG" sz="1400" dirty="0">
              <a:solidFill>
                <a:schemeClr val="tx1"/>
              </a:solidFill>
            </a:endParaRPr>
          </a:p>
          <a:p>
            <a:pPr algn="l"/>
            <a:r>
              <a:rPr lang="bg-BG" sz="1050" dirty="0">
                <a:solidFill>
                  <a:schemeClr val="tx1"/>
                </a:solidFill>
              </a:rPr>
              <a:t>* Ако приложението е конзолно се </a:t>
            </a:r>
            <a:r>
              <a:rPr lang="bg-BG" sz="1050">
                <a:solidFill>
                  <a:schemeClr val="tx1"/>
                </a:solidFill>
              </a:rPr>
              <a:t>препоръчва използването </a:t>
            </a:r>
            <a:r>
              <a:rPr lang="bg-BG" sz="1050" dirty="0">
                <a:solidFill>
                  <a:schemeClr val="tx1"/>
                </a:solidFill>
              </a:rPr>
              <a:t>на външна Java библиотека (по избор на студента) за отпечатване на списъците с поръчки в конзолата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65D4D9-F69C-92E3-40DA-E516A4FA029F}"/>
              </a:ext>
            </a:extLst>
          </p:cNvPr>
          <p:cNvGrpSpPr/>
          <p:nvPr/>
        </p:nvGrpSpPr>
        <p:grpSpPr>
          <a:xfrm>
            <a:off x="750423" y="4931558"/>
            <a:ext cx="10691153" cy="1926442"/>
            <a:chOff x="1103402" y="4961278"/>
            <a:chExt cx="10691153" cy="1926442"/>
          </a:xfrm>
        </p:grpSpPr>
        <p:pic>
          <p:nvPicPr>
            <p:cNvPr id="2054" name="Picture 6" descr="Food delivery service, Fast food delivery 28651303 PNG">
              <a:extLst>
                <a:ext uri="{FF2B5EF4-FFF2-40B4-BE49-F238E27FC236}">
                  <a16:creationId xmlns:a16="http://schemas.microsoft.com/office/drawing/2014/main" id="{053FA11C-8D14-AA4C-C484-CC0242FFF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3402" y="4961278"/>
              <a:ext cx="1895475" cy="183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Food delivery service, Fast food delivery 28651303 PNG">
              <a:extLst>
                <a:ext uri="{FF2B5EF4-FFF2-40B4-BE49-F238E27FC236}">
                  <a16:creationId xmlns:a16="http://schemas.microsoft.com/office/drawing/2014/main" id="{0E041BBB-FF97-CF0F-B810-D5D075022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4083" y="4971907"/>
              <a:ext cx="1895475" cy="183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Food delivery service, Fast food delivery 28651303 PNG">
              <a:extLst>
                <a:ext uri="{FF2B5EF4-FFF2-40B4-BE49-F238E27FC236}">
                  <a16:creationId xmlns:a16="http://schemas.microsoft.com/office/drawing/2014/main" id="{72E686E8-1414-A76C-D458-20B18D08F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1706" y="5056343"/>
              <a:ext cx="1895475" cy="183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Food delivery service, Fast food delivery 28651303 PNG">
              <a:extLst>
                <a:ext uri="{FF2B5EF4-FFF2-40B4-BE49-F238E27FC236}">
                  <a16:creationId xmlns:a16="http://schemas.microsoft.com/office/drawing/2014/main" id="{9C814C2C-16C1-96BE-D10E-AEFF5BE381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1457" y="5026622"/>
              <a:ext cx="1895475" cy="183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Food delivery service, Fast food delivery 28651303 PNG">
              <a:extLst>
                <a:ext uri="{FF2B5EF4-FFF2-40B4-BE49-F238E27FC236}">
                  <a16:creationId xmlns:a16="http://schemas.microsoft.com/office/drawing/2014/main" id="{05A791F8-3319-2827-9D34-B8E666664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9080" y="5026623"/>
              <a:ext cx="1895475" cy="1831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510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3737F-5EC8-7D31-1AE8-DB731886FBD8}"/>
              </a:ext>
            </a:extLst>
          </p:cNvPr>
          <p:cNvSpPr txBox="1"/>
          <p:nvPr/>
        </p:nvSpPr>
        <p:spPr>
          <a:xfrm>
            <a:off x="3922103" y="117834"/>
            <a:ext cx="434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/>
              <a:t>Решение на задачата</a:t>
            </a:r>
            <a:endParaRPr lang="en-US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D109C-108B-01FF-7D01-29E56EA9BCCF}"/>
              </a:ext>
            </a:extLst>
          </p:cNvPr>
          <p:cNvSpPr txBox="1"/>
          <p:nvPr/>
        </p:nvSpPr>
        <p:spPr>
          <a:xfrm>
            <a:off x="2705199" y="862553"/>
            <a:ext cx="678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i="1"/>
              <a:t>/Решението на задачата включва набор от различни елементи,</a:t>
            </a:r>
            <a:br>
              <a:rPr lang="bg-BG" i="1"/>
            </a:br>
            <a:r>
              <a:rPr lang="bg-BG" i="1"/>
              <a:t>необходими при разработката на бизнес приложения/</a:t>
            </a:r>
            <a:endParaRPr lang="en-US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43D06-51CA-BCC8-75F3-DC40FACD84C5}"/>
              </a:ext>
            </a:extLst>
          </p:cNvPr>
          <p:cNvSpPr txBox="1"/>
          <p:nvPr/>
        </p:nvSpPr>
        <p:spPr>
          <a:xfrm>
            <a:off x="4369324" y="1979629"/>
            <a:ext cx="3238002" cy="2416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Бизнес модел (</a:t>
            </a:r>
            <a:r>
              <a:rPr lang="en-US"/>
              <a:t>Lean Canvas)</a:t>
            </a:r>
            <a:endParaRPr lang="bg-BG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Архитектурна диаграма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Диаграма на базата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Сорс код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Тестове</a:t>
            </a:r>
            <a:endParaRPr lang="en-US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bg-BG"/>
              <a:t>Документация</a:t>
            </a:r>
          </a:p>
          <a:p>
            <a:pPr marL="342900" indent="-3429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552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7F22682D90C54BB80D52C8CD1BD0E6" ma:contentTypeVersion="11" ma:contentTypeDescription="Create a new document." ma:contentTypeScope="" ma:versionID="159094a875a6e4451efe80dccd9f0e90">
  <xsd:schema xmlns:xsd="http://www.w3.org/2001/XMLSchema" xmlns:xs="http://www.w3.org/2001/XMLSchema" xmlns:p="http://schemas.microsoft.com/office/2006/metadata/properties" xmlns:ns2="e89e669d-3186-4ccc-8eac-daa37f69280b" xmlns:ns3="e06f4e96-9691-498d-af1a-6867f0e693c5" targetNamespace="http://schemas.microsoft.com/office/2006/metadata/properties" ma:root="true" ma:fieldsID="ac0bf1a4497dbaf088968b4302d5b901" ns2:_="" ns3:_="">
    <xsd:import namespace="e89e669d-3186-4ccc-8eac-daa37f69280b"/>
    <xsd:import namespace="e06f4e96-9691-498d-af1a-6867f0e693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e669d-3186-4ccc-8eac-daa37f6928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f4e96-9691-498d-af1a-6867f0e693c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01FCE3-05A9-4F95-A4DC-352555425116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06f4e96-9691-498d-af1a-6867f0e693c5"/>
    <ds:schemaRef ds:uri="e89e669d-3186-4ccc-8eac-daa37f69280b"/>
  </ds:schemaRefs>
</ds:datastoreItem>
</file>

<file path=customXml/itemProps2.xml><?xml version="1.0" encoding="utf-8"?>
<ds:datastoreItem xmlns:ds="http://schemas.openxmlformats.org/officeDocument/2006/customXml" ds:itemID="{97A9F5EF-3B04-4EBC-8F15-20A8EC5A5B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7C5DA1-5398-4212-BF7A-BA2EF5A68C1D}">
  <ds:schemaRefs>
    <ds:schemaRef ds:uri="e06f4e96-9691-498d-af1a-6867f0e693c5"/>
    <ds:schemaRef ds:uri="e89e669d-3186-4ccc-8eac-daa37f6928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430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Програма Лятна Практика 2018, ТУ</dc:title>
  <dc:creator>Todorova, Hristina</dc:creator>
  <cp:lastModifiedBy>Todorova, Hristina</cp:lastModifiedBy>
  <cp:revision>18</cp:revision>
  <dcterms:created xsi:type="dcterms:W3CDTF">2018-06-28T06:18:44Z</dcterms:created>
  <dcterms:modified xsi:type="dcterms:W3CDTF">2025-03-18T07:12:04Z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0x010100957F22682D90C54BB80D52C8CD1BD0E6</vt:lpwstr>
  </property>
</Properties>
</file>