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0B3C113-43DD-4EE6-B90B-F98EC4763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1FABEF9-5CAD-4031-B52C-F36F2CC3A1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519C28E-6B4C-4F8D-AF6E-171673FE2B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9804533-AEC9-46C2-A4E5-60B19E53F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C5B80EF-DF63-4CE0-AE2D-B03FE99E6E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0484546-0133-48C9-BFDF-1739C157D09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F80E879-CBB2-40E0-B395-1A611D8D17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29652C4-EC21-4F90-9759-646C42C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2A1DC9C-0C1F-463E-B40D-61EFA2A5F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4602B76-5729-4A00-A274-9AE485733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C5F3314-3ED1-48F6-AD2C-FE061F24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975B94-02E5-4ADC-83F1-C0ACC9E5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459D4B-3B3D-4768-869B-AD6924F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4AD69D-9DF2-4EEC-BE8B-7E3A34E24D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84D61BD3-DDF2-4212-A7A9-13C7FEAA88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30733A00-0B46-4AFB-A368-11E36AD1C79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BBDE474-5384-4C70-B503-F97BC847F51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27E28D6-30E5-4525-8BE6-CC12901F199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5FCD02-2DAE-4BCC-A894-F60EC034259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D45EFCA-F3D5-4A9B-9BC5-B8D463FC8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7BB32CF-D07F-4968-8C1B-97D08409CEA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BEA346-2864-45E7-941A-0B51EC6B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C98B8E4-CA63-43D1-9B00-5D869488B2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89DFD50-5A06-4795-95B2-43BFBB3F1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7FDC40-157F-4A5D-80D8-D1B60BD369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F4B399C-68A1-45DF-998F-4DA4DAD05B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E688713-CD9A-48C3-A440-7F8C4632B8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8A94827-EF0F-46DD-B412-72E92B6150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873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A46FA2B-00FD-47DE-9C93-111FB7C80E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998F645-F978-42E8-8021-18F0A40F1D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73D23044-028F-44FF-9EF9-076A64D84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873B0B7-9B56-49C3-ACF2-19FE5C7FF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41459C4-1222-4E2D-963A-7E0572AF5CE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6059665-2B83-458D-8720-3AFDF21E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492770E-8856-4E9B-BDD2-6DBA7B07E7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256913A-0A3E-4EDA-AE63-0F0B90E5FB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4B9EBC6-7F85-4BB0-AE6C-0DFF48AB8BD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1B3686-6927-4694-A62B-94D20A6F2E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D81FF4A-DEF4-4E65-8E6B-E44EE7C6E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01D06F7-912B-4670-94B5-216C05D95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89CAFE-010F-41C3-AE67-BF05171F7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10175" y="2416135"/>
            <a:ext cx="1917597" cy="191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147490" y="2326782"/>
            <a:ext cx="1610715" cy="1610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276390" y="2897553"/>
            <a:ext cx="1917597" cy="19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program that opens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not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not found'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33549" y="3540265"/>
            <a:ext cx="8325000" cy="3104349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try: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text_file</a:t>
            </a:r>
            <a:r>
              <a:rPr lang="en-US" sz="3000" dirty="0"/>
              <a:t> = open('text.txt', 'r')</a:t>
            </a:r>
          </a:p>
          <a:p>
            <a:r>
              <a:rPr lang="en-US" sz="3000" dirty="0"/>
              <a:t>    print("File found")</a:t>
            </a:r>
          </a:p>
          <a:p>
            <a:r>
              <a:rPr lang="en-US" sz="3000" dirty="0">
                <a:solidFill>
                  <a:schemeClr val="bg1"/>
                </a:solidFill>
              </a:rPr>
              <a:t>except</a:t>
            </a:r>
            <a:r>
              <a:rPr lang="en-US" sz="3000" dirty="0"/>
              <a:t> </a:t>
            </a:r>
            <a:r>
              <a:rPr lang="en-US" sz="3000" dirty="0" err="1"/>
              <a:t>FileNotFoundError</a:t>
            </a:r>
            <a:r>
              <a:rPr lang="en-US" sz="3000" dirty="0"/>
              <a:t>:</a:t>
            </a:r>
          </a:p>
          <a:p>
            <a:r>
              <a:rPr lang="en-US" sz="3000" dirty="0"/>
              <a:t>    print("File not found")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Opener</a:t>
            </a:r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the first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the file</a:t>
            </a:r>
          </a:p>
          <a:p>
            <a:r>
              <a:rPr lang="en-US" sz="3600" dirty="0"/>
              <a:t>Returns the </a:t>
            </a:r>
            <a:r>
              <a:rPr lang="en-US" sz="3600" b="1" dirty="0">
                <a:solidFill>
                  <a:schemeClr val="bg1"/>
                </a:solidFill>
              </a:rPr>
              <a:t>entire file </a:t>
            </a:r>
            <a:r>
              <a:rPr lang="en-US" sz="3600" dirty="0"/>
              <a:t>if number of bytes is not passed as an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2049450" y="3474000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Returns at most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no argument is passed, 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1191000" y="3779563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Keep in mind every line in the file treats the </a:t>
            </a:r>
            <a:r>
              <a:rPr lang="en-US" sz="3600" b="1" dirty="0">
                <a:solidFill>
                  <a:schemeClr val="bg1"/>
                </a:solidFill>
              </a:rPr>
              <a:t>new line symbol </a:t>
            </a:r>
            <a:r>
              <a:rPr lang="en-US" sz="3600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76000" y="249033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4188590" y="4835124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To return all lines from a file</a:t>
            </a:r>
            <a:r>
              <a:rPr lang="bg-BG" sz="3600" dirty="0"/>
              <a:t> </a:t>
            </a:r>
            <a:r>
              <a:rPr lang="en-US" sz="3600" dirty="0"/>
              <a:t>you can loop over it</a:t>
            </a:r>
          </a:p>
          <a:p>
            <a:r>
              <a:rPr lang="en-US" sz="3600" dirty="0"/>
              <a:t>More memory efficient and fast manner</a:t>
            </a:r>
          </a:p>
          <a:p>
            <a:pPr lvl="1"/>
            <a:r>
              <a:rPr lang="en-US" sz="3400" dirty="0"/>
              <a:t>Simple and easy to read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721000" y="3564000"/>
            <a:ext cx="7979123" cy="2641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 in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0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print(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</a:t>
            </a:r>
            <a:r>
              <a:rPr lang="en-US" sz="30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reads the numbers from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on the console the sum of those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08549" y="3402651"/>
            <a:ext cx="8775000" cy="3104349"/>
          </a:xfrm>
        </p:spPr>
        <p:txBody>
          <a:bodyPr/>
          <a:lstStyle/>
          <a:p>
            <a:r>
              <a:rPr lang="en-US" sz="3000" dirty="0" err="1"/>
              <a:t>numbers_file</a:t>
            </a:r>
            <a:r>
              <a:rPr lang="en-US" sz="3000" dirty="0"/>
              <a:t> = open('numbers.txt', 'r')</a:t>
            </a:r>
          </a:p>
          <a:p>
            <a:r>
              <a:rPr lang="en-US" sz="3000" dirty="0" err="1"/>
              <a:t>numbers_sum</a:t>
            </a:r>
            <a:r>
              <a:rPr lang="en-US" sz="3000" dirty="0"/>
              <a:t> = 0</a:t>
            </a:r>
          </a:p>
          <a:p>
            <a:r>
              <a:rPr lang="en-US" sz="3000" dirty="0"/>
              <a:t>for number in </a:t>
            </a:r>
            <a:r>
              <a:rPr lang="en-US" sz="3000" dirty="0" err="1"/>
              <a:t>numbers_file</a:t>
            </a:r>
            <a:r>
              <a:rPr lang="en-US" sz="3000" dirty="0"/>
              <a:t>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numbers_sum</a:t>
            </a:r>
            <a:r>
              <a:rPr lang="en-US" sz="3000" dirty="0"/>
              <a:t> += </a:t>
            </a:r>
            <a:r>
              <a:rPr lang="en-US" sz="3000" dirty="0" err="1"/>
              <a:t>int</a:t>
            </a:r>
            <a:r>
              <a:rPr lang="en-US" sz="3000" dirty="0"/>
              <a:t>(number)</a:t>
            </a:r>
          </a:p>
          <a:p>
            <a:r>
              <a:rPr lang="en-US" sz="3000" dirty="0"/>
              <a:t>print(</a:t>
            </a:r>
            <a:r>
              <a:rPr lang="en-US" sz="3000" dirty="0" err="1"/>
              <a:t>numbers_sum</a:t>
            </a:r>
            <a:r>
              <a:rPr lang="en-US" sz="3000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Reader</a:t>
            </a:r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w</a:t>
            </a:r>
            <a:r>
              <a:rPr lang="en-US" sz="3600" dirty="0"/>
              <a:t>' (write) mode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file with the given name</a:t>
            </a:r>
          </a:p>
          <a:p>
            <a:pPr lvl="1"/>
            <a:r>
              <a:rPr lang="en-US" sz="3400" dirty="0"/>
              <a:t>If the file exists, its </a:t>
            </a:r>
            <a:r>
              <a:rPr lang="en-US" sz="3400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a</a:t>
            </a:r>
            <a:r>
              <a:rPr lang="en-US" sz="3600" dirty="0"/>
              <a:t>' mode, </a:t>
            </a:r>
            <a:r>
              <a:rPr lang="en-US" sz="3600" b="1" dirty="0">
                <a:solidFill>
                  <a:schemeClr val="bg1"/>
                </a:solidFill>
              </a:rPr>
              <a:t>open</a:t>
            </a:r>
            <a:r>
              <a:rPr lang="en-US" sz="3600" dirty="0"/>
              <a:t> a file and write at the end of the file</a:t>
            </a:r>
          </a:p>
          <a:p>
            <a:pPr lvl="1"/>
            <a:r>
              <a:rPr lang="en-US" sz="3400" dirty="0"/>
              <a:t>If the file is not existing, it</a:t>
            </a:r>
            <a:r>
              <a:rPr lang="bg-BG" sz="3400" dirty="0"/>
              <a:t>'</a:t>
            </a:r>
            <a:r>
              <a:rPr lang="en-US" sz="3400" dirty="0"/>
              <a:t>s </a:t>
            </a:r>
            <a:r>
              <a:rPr lang="en-US" sz="3400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486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should always make sure that an open file is properly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most cases</a:t>
            </a:r>
            <a:r>
              <a:rPr lang="en-US" sz="3600" dirty="0"/>
              <a:t>, upon the </a:t>
            </a:r>
            <a:r>
              <a:rPr lang="en-US" sz="3600" b="1" dirty="0">
                <a:solidFill>
                  <a:schemeClr val="bg1"/>
                </a:solidFill>
              </a:rPr>
              <a:t>termination</a:t>
            </a:r>
            <a:r>
              <a:rPr lang="en-US" sz="3600" dirty="0"/>
              <a:t> of an application or script, a file will be </a:t>
            </a:r>
            <a:r>
              <a:rPr lang="en-US" sz="3600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sz="3400" dirty="0"/>
              <a:t>There is </a:t>
            </a:r>
            <a:r>
              <a:rPr lang="en-US" sz="3400" b="1" dirty="0">
                <a:solidFill>
                  <a:schemeClr val="bg1"/>
                </a:solidFill>
              </a:rPr>
              <a:t>no guarantee </a:t>
            </a:r>
            <a:r>
              <a:rPr lang="en-US" sz="3400" dirty="0"/>
              <a:t>when exactly that will happen</a:t>
            </a:r>
          </a:p>
          <a:p>
            <a:r>
              <a:rPr lang="en-US" sz="3600" dirty="0"/>
              <a:t>To avoid </a:t>
            </a:r>
            <a:r>
              <a:rPr lang="en-US" sz="3600" b="1" dirty="0">
                <a:solidFill>
                  <a:schemeClr val="bg1"/>
                </a:solidFill>
              </a:rPr>
              <a:t>unwanted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always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close</a:t>
            </a:r>
            <a:r>
              <a:rPr lang="en-US" sz="3600" dirty="0"/>
              <a:t> the files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This is a </a:t>
            </a:r>
            <a:r>
              <a:rPr lang="en-US" sz="3400" b="1" dirty="0">
                <a:solidFill>
                  <a:schemeClr val="bg1"/>
                </a:solidFill>
              </a:rPr>
              <a:t>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Files opened with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statement will be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automatically</a:t>
            </a:r>
            <a:r>
              <a:rPr lang="en-US" sz="3600" dirty="0"/>
              <a:t> once it leaves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block</a:t>
            </a:r>
          </a:p>
          <a:p>
            <a:r>
              <a:rPr lang="en-US" sz="3600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3036000" y="396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creates a file called </a:t>
            </a:r>
            <a:r>
              <a:rPr lang="en-US" sz="3600" b="1" dirty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that file write a single line with the content: </a:t>
            </a:r>
            <a:r>
              <a:rPr lang="en-US" sz="3600" b="1" dirty="0">
                <a:latin typeface="Consolas" panose="020B0609020204030204" pitchFamily="49" charset="0"/>
              </a:rPr>
              <a:t>'I just created my first file!'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Writer</a:t>
            </a:r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To delete a file, you must import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sz="3600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Keep in mind if the file does not exist, an error will be raised</a:t>
            </a:r>
          </a:p>
          <a:p>
            <a:r>
              <a:rPr lang="en-US" sz="3600" dirty="0"/>
              <a:t>To avoid getting an error</a:t>
            </a:r>
          </a:p>
          <a:p>
            <a:pPr lvl="1"/>
            <a:r>
              <a:rPr lang="en-US" sz="3400" dirty="0"/>
              <a:t>Check whether the file exists</a:t>
            </a:r>
          </a:p>
          <a:p>
            <a:pPr lvl="1"/>
            <a:r>
              <a:rPr lang="en-US" sz="3400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5016000" y="3969000"/>
            <a:ext cx="54450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import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if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</a:t>
            </a:r>
            <a:endParaRPr lang="pt-BR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try to delete the file multiple times, print the message: </a:t>
            </a:r>
            <a:r>
              <a:rPr lang="en-US" sz="3600" b="1" dirty="0">
                <a:latin typeface="Consolas" panose="020B0609020204030204" pitchFamily="49" charset="0"/>
              </a:rPr>
              <a:t>'File already deleted!'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Delete</a:t>
            </a:r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1814" y="1261172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sz="3600" dirty="0"/>
              <a:t> function in Python opens a file and returns a file object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arguments are </a:t>
            </a:r>
            <a:r>
              <a:rPr lang="en-US" sz="3600" b="1" dirty="0">
                <a:solidFill>
                  <a:schemeClr val="bg1"/>
                </a:solidFill>
              </a:rPr>
              <a:t>file name</a:t>
            </a:r>
            <a:r>
              <a:rPr lang="en-US" sz="3600" b="1" dirty="0"/>
              <a:t> </a:t>
            </a:r>
            <a:r>
              <a:rPr lang="en-US" sz="3600" dirty="0"/>
              <a:t>and the </a:t>
            </a:r>
            <a:r>
              <a:rPr lang="en-US" sz="3600" b="1" dirty="0">
                <a:solidFill>
                  <a:schemeClr val="bg1"/>
                </a:solidFill>
              </a:rPr>
              <a:t>mode</a:t>
            </a:r>
            <a:r>
              <a:rPr lang="en-US" sz="3600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All arguments except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sz="3600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the file is not in the current directory, the full path to the file can be provided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2046000" y="1854000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4580304" y="577478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If the file does not exist,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3600" dirty="0">
                <a:latin typeface="+mj-lt"/>
              </a:rPr>
              <a:t> is thrown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It can be caught a try-finally block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>
                <a:latin typeface="+mj-lt"/>
              </a:rPr>
              <a:t> argument</a:t>
            </a:r>
            <a:r>
              <a:rPr lang="en-US" dirty="0"/>
              <a:t> is optional and specifies the mode for manipulating the file</a:t>
            </a:r>
          </a:p>
          <a:p>
            <a:r>
              <a:rPr lang="en-US" dirty="0"/>
              <a:t>Its default value is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4184</TotalTime>
  <Words>1751</Words>
  <Application>Microsoft Office PowerPoint</Application>
  <PresentationFormat>Widescreen</PresentationFormat>
  <Paragraphs>250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102</cp:revision>
  <dcterms:created xsi:type="dcterms:W3CDTF">2018-05-23T13:08:44Z</dcterms:created>
  <dcterms:modified xsi:type="dcterms:W3CDTF">2021-03-01T10:48:28Z</dcterms:modified>
  <cp:category>computer programming;programming;software development;software engineering</cp:category>
</cp:coreProperties>
</file>