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amount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1633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64</cp:revision>
  <dcterms:created xsi:type="dcterms:W3CDTF">2018-05-23T13:08:44Z</dcterms:created>
  <dcterms:modified xsi:type="dcterms:W3CDTF">2021-05-30T07:55:51Z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