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809000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150" dirty="0"/>
              <a:t>It 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10577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94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29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67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1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does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1746</Words>
  <Application>Microsoft Office PowerPoint</Application>
  <PresentationFormat>Widescreen</PresentationFormat>
  <Paragraphs>246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17</cp:revision>
  <dcterms:created xsi:type="dcterms:W3CDTF">2018-05-23T13:08:44Z</dcterms:created>
  <dcterms:modified xsi:type="dcterms:W3CDTF">2021-01-11T11:42:15Z</dcterms:modified>
  <cp:category>Python Fundamentals Course @ SoftUni: https://softuni.bg/trainings/2442/python-fundamentals-september-2019</cp:category>
</cp:coreProperties>
</file>